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89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77" r:id="rId14"/>
    <p:sldId id="278" r:id="rId15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421" autoAdjust="0"/>
  </p:normalViewPr>
  <p:slideViewPr>
    <p:cSldViewPr>
      <p:cViewPr varScale="1">
        <p:scale>
          <a:sx n="63" d="100"/>
          <a:sy n="63" d="100"/>
        </p:scale>
        <p:origin x="-13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sk-SK" altLang="en-US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sk-SK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16F36D-6049-470A-BC2D-D4B2E70AF377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DCA40-EA9E-46DF-B06B-B6DE067FE4B6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A14F5-DE18-4098-9933-632350431ECF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03ACB-26DC-48CC-8163-DF43984ABB5A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1995A-3845-43A9-8F90-11E4C6F7627A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B02C0-C543-4B04-813E-D94DDA4DEA6F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9F4E4-0D8E-4754-8B34-C70BE665403D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74091-ABCB-461A-A98D-CE6473F0B179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61E81-25B9-4BC1-B6C8-8FBA2183C236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FF04B-FBC9-4DD6-B730-9AC90E0372EB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00D72-59F3-4C58-818B-5D6CF9E9A380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en-US" smtClean="0"/>
              <a:t>Click to edit Master text styles</a:t>
            </a:r>
          </a:p>
          <a:p>
            <a:pPr lvl="1"/>
            <a:r>
              <a:rPr lang="sk-SK" altLang="en-US" smtClean="0"/>
              <a:t>Second level</a:t>
            </a:r>
          </a:p>
          <a:p>
            <a:pPr lvl="2"/>
            <a:r>
              <a:rPr lang="sk-SK" altLang="en-US" smtClean="0"/>
              <a:t>Third level</a:t>
            </a:r>
          </a:p>
          <a:p>
            <a:pPr lvl="3"/>
            <a:r>
              <a:rPr lang="sk-SK" altLang="en-US" smtClean="0"/>
              <a:t>Fourth level</a:t>
            </a:r>
          </a:p>
          <a:p>
            <a:pPr lvl="4"/>
            <a:r>
              <a:rPr lang="sk-SK" altLang="en-US" smtClean="0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sk-SK" altLang="en-U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0CEF5114-F575-489E-BCD1-7EF44B5A6196}" type="slidenum">
              <a:rPr lang="sk-SK" altLang="en-US"/>
              <a:pPr>
                <a:defRPr/>
              </a:pPr>
              <a:t>‹#›</a:t>
            </a:fld>
            <a:endParaRPr lang="sk-SK" altLang="en-US"/>
          </a:p>
        </p:txBody>
      </p:sp>
      <p:sp>
        <p:nvSpPr>
          <p:cNvPr id="1741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k-SK" sz="4600" dirty="0" err="1" smtClean="0"/>
              <a:t>Macro</a:t>
            </a:r>
            <a:r>
              <a:rPr lang="sk-SK" sz="4600" dirty="0" smtClean="0"/>
              <a:t> </a:t>
            </a:r>
            <a:r>
              <a:rPr lang="sk-SK" sz="4600" dirty="0" err="1" smtClean="0"/>
              <a:t>Modeler</a:t>
            </a:r>
            <a:r>
              <a:rPr lang="sk-SK" sz="4600" dirty="0" smtClean="0"/>
              <a:t> v </a:t>
            </a:r>
            <a:r>
              <a:rPr lang="sk-SK" sz="4600" dirty="0" err="1" smtClean="0"/>
              <a:t>Idrisi</a:t>
            </a:r>
            <a:endParaRPr lang="sk-SK" sz="4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Predmet</a:t>
            </a:r>
            <a:r>
              <a:rPr lang="en-US" dirty="0" smtClean="0"/>
              <a:t>: </a:t>
            </a:r>
            <a:r>
              <a:rPr lang="en-US" dirty="0" err="1" smtClean="0"/>
              <a:t>Tvorba</a:t>
            </a:r>
            <a:r>
              <a:rPr lang="en-US" dirty="0" smtClean="0"/>
              <a:t> </a:t>
            </a:r>
            <a:r>
              <a:rPr lang="en-US" dirty="0" err="1" smtClean="0"/>
              <a:t>rozhodnut</a:t>
            </a:r>
            <a:r>
              <a:rPr lang="sk-SK" dirty="0" smtClean="0"/>
              <a:t>í v GIS</a:t>
            </a:r>
          </a:p>
          <a:p>
            <a:pPr eaLnBrk="1" hangingPunct="1"/>
            <a:r>
              <a:rPr lang="sk-SK" dirty="0" smtClean="0"/>
              <a:t>Mgr. Vladimír Pelech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Použitie dynamickej skupiny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Slúži na opakovanie modelu na skupine dát.</a:t>
            </a:r>
          </a:p>
          <a:p>
            <a:r>
              <a:rPr lang="sk-SK" dirty="0" smtClean="0"/>
              <a:t>Výhodné pre rastrové skupiny.</a:t>
            </a:r>
          </a:p>
          <a:p>
            <a:r>
              <a:rPr lang="sk-SK" dirty="0" smtClean="0"/>
              <a:t>Po spustení sa objaví okno s potvrdením počtu vstupov.</a:t>
            </a:r>
          </a:p>
        </p:txBody>
      </p:sp>
    </p:spTree>
    <p:extLst>
      <p:ext uri="{BB962C8B-B14F-4D97-AF65-F5344CB8AC3E}">
        <p14:creationId xmlns="" xmlns:p14="http://schemas.microsoft.com/office/powerpoint/2010/main" val="346934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Použitie dynamického prepojenia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Slúži na </a:t>
            </a:r>
            <a:r>
              <a:rPr lang="sk-SK" dirty="0" err="1" smtClean="0"/>
              <a:t>iteračný</a:t>
            </a:r>
            <a:r>
              <a:rPr lang="sk-SK" dirty="0" smtClean="0"/>
              <a:t> proces, ak výstup z modelu má vystupovať zároveň ako vstup.</a:t>
            </a:r>
          </a:p>
          <a:p>
            <a:r>
              <a:rPr lang="sk-SK" dirty="0" smtClean="0"/>
              <a:t>Môže sa použiť iba pre vstup, ktorý nemá vľavo žiadny iný.</a:t>
            </a:r>
          </a:p>
          <a:p>
            <a:r>
              <a:rPr lang="sk-SK" dirty="0" smtClean="0"/>
              <a:t>Po spustení sa objaví dialóg s voľbou počtu iterácií.</a:t>
            </a:r>
            <a:endParaRPr lang="sk-SK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3958" y="4638664"/>
            <a:ext cx="6250042" cy="2219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45641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Príklad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Vytvoríme si vlastný model na výber a výpočet plochy areálov z binárnej mapy na základe postupu z cvičenia 2.10</a:t>
            </a:r>
          </a:p>
          <a:p>
            <a:r>
              <a:rPr lang="sk-SK" dirty="0" smtClean="0"/>
              <a:t>Nezabudnite zmeniť parametre jednotlivých modulov a vytvoriť </a:t>
            </a:r>
            <a:r>
              <a:rPr lang="sk-SK" dirty="0" err="1" smtClean="0"/>
              <a:t>reklasifikačný</a:t>
            </a:r>
            <a:r>
              <a:rPr lang="sk-SK" dirty="0" smtClean="0"/>
              <a:t> súbor (</a:t>
            </a:r>
            <a:r>
              <a:rPr lang="sk-SK" dirty="0" err="1" smtClean="0"/>
              <a:t>rcl</a:t>
            </a:r>
            <a:r>
              <a:rPr lang="sk-SK" dirty="0" smtClean="0"/>
              <a:t>) pre modul </a:t>
            </a:r>
            <a:r>
              <a:rPr lang="sk-SK" i="1" dirty="0" err="1" smtClean="0"/>
              <a:t>reclass</a:t>
            </a:r>
            <a:r>
              <a:rPr lang="sk-SK" i="1" dirty="0" smtClean="0"/>
              <a:t> </a:t>
            </a:r>
            <a:r>
              <a:rPr lang="sk-SK" dirty="0" smtClean="0"/>
              <a:t>(</a:t>
            </a:r>
            <a:r>
              <a:rPr lang="sk-SK" dirty="0" err="1" smtClean="0"/>
              <a:t>Edit</a:t>
            </a:r>
            <a:r>
              <a:rPr lang="sk-SK" dirty="0" smtClean="0"/>
              <a:t> alebo pomocou </a:t>
            </a:r>
            <a:r>
              <a:rPr lang="sk-SK" dirty="0" err="1" smtClean="0"/>
              <a:t>Reclass</a:t>
            </a:r>
            <a:r>
              <a:rPr lang="sk-SK" dirty="0" smtClean="0"/>
              <a:t>)</a:t>
            </a:r>
            <a:endParaRPr lang="sk-SK" dirty="0"/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 rotWithShape="1">
          <a:blip r:embed="rId2"/>
          <a:srcRect b="53859"/>
          <a:stretch/>
        </p:blipFill>
        <p:spPr>
          <a:xfrm>
            <a:off x="285720" y="5000636"/>
            <a:ext cx="8591550" cy="134044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052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Otázky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???</a:t>
            </a: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sz="4400" dirty="0" smtClean="0"/>
              <a:t>Ďakujem za pozornosť.</a:t>
            </a:r>
            <a:endParaRPr lang="sk-SK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Úvod </a:t>
            </a:r>
            <a:r>
              <a:rPr lang="sk-SK" dirty="0" err="1"/>
              <a:t>Macro</a:t>
            </a:r>
            <a:r>
              <a:rPr lang="sk-SK" dirty="0"/>
              <a:t> </a:t>
            </a:r>
            <a:r>
              <a:rPr lang="sk-SK" dirty="0" err="1"/>
              <a:t>Modeler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sz="2800" dirty="0" smtClean="0"/>
              <a:t>Slúži </a:t>
            </a:r>
            <a:r>
              <a:rPr lang="sk-SK" sz="2800" dirty="0"/>
              <a:t>na spájanie modulov a tvorbu vlastných automatizovaných </a:t>
            </a:r>
            <a:r>
              <a:rPr lang="sk-SK" sz="2800" dirty="0" smtClean="0"/>
              <a:t>nástrojov.</a:t>
            </a:r>
            <a:endParaRPr lang="sk-SK" sz="2800" dirty="0"/>
          </a:p>
          <a:p>
            <a:pPr eaLnBrk="1" hangingPunct="1"/>
            <a:r>
              <a:rPr lang="sk-SK" sz="2800" dirty="0"/>
              <a:t>Dostupný cez </a:t>
            </a:r>
            <a:r>
              <a:rPr lang="sk-SK" sz="2800" i="1" dirty="0"/>
              <a:t>Modeling-&gt;Model </a:t>
            </a:r>
            <a:r>
              <a:rPr lang="sk-SK" sz="2800" i="1" dirty="0" err="1"/>
              <a:t>Deployment</a:t>
            </a:r>
            <a:r>
              <a:rPr lang="sk-SK" sz="2800" i="1" dirty="0"/>
              <a:t> </a:t>
            </a:r>
            <a:r>
              <a:rPr lang="sk-SK" sz="2800" i="1" dirty="0" err="1"/>
              <a:t>Tools</a:t>
            </a:r>
            <a:r>
              <a:rPr lang="sk-SK" sz="2800" i="1" dirty="0"/>
              <a:t> -&gt; </a:t>
            </a:r>
            <a:r>
              <a:rPr lang="sk-SK" sz="2800" i="1" dirty="0" err="1"/>
              <a:t>Macro</a:t>
            </a:r>
            <a:r>
              <a:rPr lang="sk-SK" sz="2800" i="1" dirty="0"/>
              <a:t> </a:t>
            </a:r>
            <a:r>
              <a:rPr lang="sk-SK" sz="2800" i="1" dirty="0" err="1"/>
              <a:t>Modeler</a:t>
            </a:r>
            <a:r>
              <a:rPr lang="sk-SK" sz="2800" i="1" dirty="0"/>
              <a:t> </a:t>
            </a:r>
            <a:r>
              <a:rPr lang="sk-SK" sz="2800" dirty="0"/>
              <a:t> alebo priamo na </a:t>
            </a:r>
            <a:r>
              <a:rPr lang="sk-SK" sz="2800" dirty="0" smtClean="0"/>
              <a:t>lište cez </a:t>
            </a:r>
            <a:r>
              <a:rPr lang="sk-SK" sz="2800" dirty="0"/>
              <a:t>ikonu(     ).</a:t>
            </a:r>
          </a:p>
          <a:p>
            <a:pPr eaLnBrk="1" hangingPunct="1"/>
            <a:r>
              <a:rPr lang="sk-SK" sz="2800" dirty="0"/>
              <a:t>Po spustení nástroja sa zobrazí jeho grafické okno.</a:t>
            </a:r>
          </a:p>
          <a:p>
            <a:pPr eaLnBrk="1" hangingPunct="1"/>
            <a:r>
              <a:rPr lang="sk-SK" sz="2800" dirty="0"/>
              <a:t>V </a:t>
            </a:r>
            <a:r>
              <a:rPr lang="sk-SK" sz="2800" dirty="0" err="1"/>
              <a:t>Macro</a:t>
            </a:r>
            <a:r>
              <a:rPr lang="sk-SK" sz="2800" dirty="0"/>
              <a:t> </a:t>
            </a:r>
            <a:r>
              <a:rPr lang="sk-SK" sz="2800" dirty="0" err="1"/>
              <a:t>Modeler</a:t>
            </a:r>
            <a:r>
              <a:rPr lang="sk-SK" sz="2800" dirty="0"/>
              <a:t> nie sú dostupné nástroje Image </a:t>
            </a:r>
            <a:r>
              <a:rPr lang="sk-SK" sz="2800" dirty="0" err="1"/>
              <a:t>processing</a:t>
            </a:r>
            <a:r>
              <a:rPr lang="sk-SK" sz="2800" dirty="0"/>
              <a:t> a nástroje, ktoré nemajú žiadny výstup</a:t>
            </a:r>
            <a:r>
              <a:rPr lang="sk-SK" sz="2800" dirty="0" smtClean="0"/>
              <a:t>.</a:t>
            </a:r>
            <a:endParaRPr lang="sk-SK" sz="2800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3466818"/>
            <a:ext cx="472154" cy="396000"/>
          </a:xfrm>
          <a:prstGeom prst="rect">
            <a:avLst/>
          </a:prstGeom>
        </p:spPr>
      </p:pic>
      <p:pic>
        <p:nvPicPr>
          <p:cNvPr id="4" name="Obrázo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0725" y="2781300"/>
            <a:ext cx="7153275" cy="40767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7456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Symbolika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Dáta sú zobrazené ako obdĺžniky.</a:t>
            </a:r>
          </a:p>
          <a:p>
            <a:r>
              <a:rPr lang="sk-SK" dirty="0" smtClean="0"/>
              <a:t>Farba rozlišuje formát dát, napr.:</a:t>
            </a:r>
          </a:p>
          <a:p>
            <a:pPr lvl="1"/>
            <a:r>
              <a:rPr lang="sk-SK" dirty="0" smtClean="0"/>
              <a:t>Fialová-raster</a:t>
            </a:r>
          </a:p>
          <a:p>
            <a:pPr lvl="1"/>
            <a:r>
              <a:rPr lang="sk-SK" dirty="0" smtClean="0"/>
              <a:t>Zelená-vektor</a:t>
            </a:r>
          </a:p>
          <a:p>
            <a:pPr lvl="1"/>
            <a:r>
              <a:rPr lang="sk-SK" dirty="0" smtClean="0"/>
              <a:t>Žltá-</a:t>
            </a:r>
            <a:r>
              <a:rPr lang="sk-SK" dirty="0" err="1" smtClean="0"/>
              <a:t>avl</a:t>
            </a:r>
            <a:r>
              <a:rPr lang="sk-SK" dirty="0"/>
              <a:t> </a:t>
            </a:r>
            <a:r>
              <a:rPr lang="sk-SK" dirty="0" smtClean="0"/>
              <a:t>súbor</a:t>
            </a:r>
          </a:p>
          <a:p>
            <a:pPr lvl="1"/>
            <a:r>
              <a:rPr lang="sk-SK" dirty="0" smtClean="0"/>
              <a:t>Modrá-rastrová skupina</a:t>
            </a:r>
          </a:p>
          <a:p>
            <a:r>
              <a:rPr lang="sk-SK" dirty="0" smtClean="0"/>
              <a:t>Moduly sú zobrazené ako červený kosodĺžnik a po pridaní sa zobrazia spolu s výstupom v príslušnej farbe.  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108633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Pridávanie a odoberanie dát a modulov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Pridávanie</a:t>
            </a:r>
          </a:p>
          <a:p>
            <a:pPr lvl="1"/>
            <a:r>
              <a:rPr lang="sk-SK" dirty="0" smtClean="0"/>
              <a:t>Buď pomocou položky </a:t>
            </a:r>
            <a:r>
              <a:rPr lang="sk-SK" i="1" dirty="0" err="1" smtClean="0"/>
              <a:t>Insert</a:t>
            </a:r>
            <a:endParaRPr lang="sk-SK" i="1" dirty="0" smtClean="0"/>
          </a:p>
          <a:p>
            <a:pPr lvl="1"/>
            <a:r>
              <a:rPr lang="sk-SK" dirty="0" smtClean="0"/>
              <a:t>Alebo pomocou lišty nástrojov</a:t>
            </a:r>
          </a:p>
          <a:p>
            <a:pPr lvl="1"/>
            <a:endParaRPr lang="sk-SK" dirty="0"/>
          </a:p>
          <a:p>
            <a:r>
              <a:rPr lang="sk-SK" dirty="0" smtClean="0"/>
              <a:t>Odoberanie	</a:t>
            </a:r>
          </a:p>
          <a:p>
            <a:pPr lvl="1"/>
            <a:r>
              <a:rPr lang="sk-SK" dirty="0" smtClean="0"/>
              <a:t>Je potrebné označiť, čo chcem odobrať.</a:t>
            </a:r>
          </a:p>
          <a:p>
            <a:pPr lvl="1"/>
            <a:r>
              <a:rPr lang="sk-SK" dirty="0" smtClean="0"/>
              <a:t>Potom použiť nástroj </a:t>
            </a:r>
          </a:p>
          <a:p>
            <a:pPr lvl="1"/>
            <a:r>
              <a:rPr lang="sk-SK" dirty="0" smtClean="0"/>
              <a:t>Alebo „</a:t>
            </a:r>
            <a:r>
              <a:rPr lang="sk-SK" dirty="0" err="1" smtClean="0"/>
              <a:t>Delete</a:t>
            </a:r>
            <a:r>
              <a:rPr lang="sk-SK" dirty="0" smtClean="0"/>
              <a:t>“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3140968"/>
            <a:ext cx="3207272" cy="360000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4689356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8419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Prepájanie dát a modulov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Pre tvorbu vlastných nástrojov je potrebné moduly prepojiť s dátami, prípadne prepojiť výstupy z modulov s ďalšími modulmi.</a:t>
            </a:r>
          </a:p>
          <a:p>
            <a:r>
              <a:rPr lang="sk-SK" dirty="0" smtClean="0"/>
              <a:t>Používa sa na to </a:t>
            </a:r>
          </a:p>
          <a:p>
            <a:pPr lvl="1"/>
            <a:r>
              <a:rPr lang="sk-SK" dirty="0" smtClean="0"/>
              <a:t>1. klik na dáta a 2. klik na modul</a:t>
            </a:r>
          </a:p>
          <a:p>
            <a:r>
              <a:rPr lang="sk-SK" dirty="0" smtClean="0"/>
              <a:t>Na odstránenie sa používa „</a:t>
            </a:r>
            <a:r>
              <a:rPr lang="sk-SK" dirty="0" err="1" smtClean="0"/>
              <a:t>Delete</a:t>
            </a:r>
            <a:r>
              <a:rPr lang="sk-SK" dirty="0" smtClean="0"/>
              <a:t>“ alebo</a:t>
            </a:r>
          </a:p>
          <a:p>
            <a:r>
              <a:rPr lang="sk-SK" dirty="0" smtClean="0"/>
              <a:t>Pri snahe pridať nesprávny vstup modulu nás na to upozorní chybová hláška.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920" y="3140968"/>
            <a:ext cx="540000" cy="396000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6376" y="4221088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1353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Zmena polohy a názvov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Akýkoľvek </a:t>
            </a:r>
            <a:r>
              <a:rPr lang="sk-SK" dirty="0" smtClean="0"/>
              <a:t>modul alebo </a:t>
            </a:r>
            <a:r>
              <a:rPr lang="sk-SK" dirty="0"/>
              <a:t>dáta môžeme presúvať po pracovnej ploche ťahaním myšou</a:t>
            </a:r>
            <a:r>
              <a:rPr lang="sk-SK" dirty="0" smtClean="0"/>
              <a:t>.</a:t>
            </a:r>
          </a:p>
          <a:p>
            <a:r>
              <a:rPr lang="sk-SK" dirty="0" smtClean="0"/>
              <a:t>Názvy dočasných súborov je možné meniť po kliknutí pravým tlačidlom na príslušný súbor.</a:t>
            </a:r>
          </a:p>
          <a:p>
            <a:r>
              <a:rPr lang="sk-SK" dirty="0" smtClean="0"/>
              <a:t>Nie je možné meniť názvy už vytvorených súborov.</a:t>
            </a:r>
          </a:p>
          <a:p>
            <a:r>
              <a:rPr lang="sk-SK" dirty="0" smtClean="0"/>
              <a:t>Vytvorené súbory sa vždy ukladajú do pracovného priečinka.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55845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Parametre modulu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Závisia od zvoleného modulu.</a:t>
            </a:r>
          </a:p>
          <a:p>
            <a:r>
              <a:rPr lang="sk-SK" dirty="0" smtClean="0"/>
              <a:t>Dostupné sú po kliknutí pravým tlačidlom na príslušný modul.</a:t>
            </a:r>
          </a:p>
          <a:p>
            <a:r>
              <a:rPr lang="sk-SK" dirty="0" smtClean="0"/>
              <a:t>Pre každý modul je dostupný aj pomocník cez „</a:t>
            </a:r>
            <a:r>
              <a:rPr lang="sk-SK" dirty="0" err="1" smtClean="0"/>
              <a:t>Help</a:t>
            </a:r>
            <a:r>
              <a:rPr lang="sk-SK" dirty="0" smtClean="0"/>
              <a:t>“.</a:t>
            </a:r>
          </a:p>
        </p:txBody>
      </p:sp>
    </p:spTree>
    <p:extLst>
      <p:ext uri="{BB962C8B-B14F-4D97-AF65-F5344CB8AC3E}">
        <p14:creationId xmlns="" xmlns:p14="http://schemas.microsoft.com/office/powerpoint/2010/main" val="77690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Uloženie vlastných nástrojov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 vytvorení vlastného nástroja je možné ho uložiť ako súbor s príponou .</a:t>
            </a:r>
            <a:r>
              <a:rPr lang="sk-SK" dirty="0" err="1" smtClean="0"/>
              <a:t>imm</a:t>
            </a:r>
            <a:r>
              <a:rPr lang="sk-SK" dirty="0" smtClean="0"/>
              <a:t>.</a:t>
            </a:r>
          </a:p>
          <a:p>
            <a:r>
              <a:rPr lang="sk-SK" dirty="0" smtClean="0"/>
              <a:t>Tento súbor môže byť kedykoľvek opätovne otvorený, načítaný a modifikovaný v prostredí </a:t>
            </a:r>
            <a:r>
              <a:rPr lang="sk-SK" dirty="0" err="1" smtClean="0"/>
              <a:t>Macro</a:t>
            </a:r>
            <a:r>
              <a:rPr lang="sk-SK" dirty="0" smtClean="0"/>
              <a:t> </a:t>
            </a:r>
            <a:r>
              <a:rPr lang="sk-SK" dirty="0" err="1" smtClean="0"/>
              <a:t>Modeler</a:t>
            </a:r>
            <a:r>
              <a:rPr lang="sk-SK" dirty="0" smtClean="0"/>
              <a:t>.</a:t>
            </a:r>
          </a:p>
          <a:p>
            <a:r>
              <a:rPr lang="sk-SK" dirty="0" smtClean="0"/>
              <a:t>Pre vytvorenie </a:t>
            </a:r>
            <a:r>
              <a:rPr lang="sk-SK" dirty="0" err="1" smtClean="0"/>
              <a:t>submodelu</a:t>
            </a:r>
            <a:r>
              <a:rPr lang="sk-SK" dirty="0" smtClean="0"/>
              <a:t> je potrebný súbor .</a:t>
            </a:r>
            <a:r>
              <a:rPr lang="sk-SK" dirty="0" err="1" smtClean="0"/>
              <a:t>imm</a:t>
            </a:r>
            <a:r>
              <a:rPr lang="sk-SK" dirty="0" smtClean="0"/>
              <a:t> a súbor .</a:t>
            </a:r>
            <a:r>
              <a:rPr lang="sk-SK" dirty="0" err="1" smtClean="0"/>
              <a:t>ims</a:t>
            </a:r>
            <a:r>
              <a:rPr lang="sk-SK" dirty="0" smtClean="0"/>
              <a:t>, v ktorom sú uložené parametre </a:t>
            </a:r>
            <a:r>
              <a:rPr lang="sk-SK" dirty="0" err="1" smtClean="0"/>
              <a:t>submodelu</a:t>
            </a:r>
            <a:r>
              <a:rPr lang="sk-SK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6949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Spustenie modelu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Pomocou nástroja </a:t>
            </a:r>
          </a:p>
          <a:p>
            <a:r>
              <a:rPr lang="sk-SK" dirty="0" smtClean="0"/>
              <a:t>Počas vykonávania modelu sa aktuálne vykonávané procesy zvýrazňujú zelenou.</a:t>
            </a:r>
          </a:p>
          <a:p>
            <a:r>
              <a:rPr lang="sk-SK" dirty="0" smtClean="0"/>
              <a:t>Po spustení procesu </a:t>
            </a:r>
            <a:r>
              <a:rPr lang="sk-SK" dirty="0" err="1" smtClean="0"/>
              <a:t>Idrisi</a:t>
            </a:r>
            <a:r>
              <a:rPr lang="sk-SK" dirty="0" smtClean="0"/>
              <a:t> kontroluje, či už nejaký výstup existuje. Ak áno, tak sa opýta, či ho môže prepísať.</a:t>
            </a:r>
          </a:p>
          <a:p>
            <a:r>
              <a:rPr lang="sk-SK" dirty="0" smtClean="0"/>
              <a:t>Spustený model je možné zastaviť pomocou </a:t>
            </a:r>
          </a:p>
          <a:p>
            <a:r>
              <a:rPr lang="sk-SK" dirty="0" smtClean="0"/>
              <a:t>Posledný výstup modelu sa automaticky zobrazí.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936" y="1700808"/>
            <a:ext cx="360040" cy="378989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0776" y="4797152"/>
            <a:ext cx="432048" cy="3024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3211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556</TotalTime>
  <Words>481</Words>
  <Application>Microsoft Office PowerPoint</Application>
  <PresentationFormat>Prezentácia na obrazovke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Edge</vt:lpstr>
      <vt:lpstr>Macro Modeler v Idrisi</vt:lpstr>
      <vt:lpstr>Úvod Macro Modeler</vt:lpstr>
      <vt:lpstr>Symbolika</vt:lpstr>
      <vt:lpstr>Pridávanie a odoberanie dát a modulov</vt:lpstr>
      <vt:lpstr>Prepájanie dát a modulov</vt:lpstr>
      <vt:lpstr>Zmena polohy a názvov</vt:lpstr>
      <vt:lpstr>Parametre modulu</vt:lpstr>
      <vt:lpstr>Uloženie vlastných nástrojov</vt:lpstr>
      <vt:lpstr>Spustenie modelu</vt:lpstr>
      <vt:lpstr>Použitie dynamickej skupiny</vt:lpstr>
      <vt:lpstr>Použitie dynamického prepojenia</vt:lpstr>
      <vt:lpstr>Príklad</vt:lpstr>
      <vt:lpstr>Otázky</vt:lpstr>
      <vt:lpstr>Snímka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2-8 MCE:Non-Boolean Standardization and Weighted Linear Combination</dc:title>
  <dc:creator>student</dc:creator>
  <cp:lastModifiedBy>Vlado</cp:lastModifiedBy>
  <cp:revision>48</cp:revision>
  <dcterms:created xsi:type="dcterms:W3CDTF">2011-03-09T07:21:11Z</dcterms:created>
  <dcterms:modified xsi:type="dcterms:W3CDTF">2020-05-13T11:09:59Z</dcterms:modified>
</cp:coreProperties>
</file>