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77" r:id="rId4"/>
    <p:sldId id="278" r:id="rId5"/>
    <p:sldId id="279" r:id="rId6"/>
    <p:sldId id="280" r:id="rId7"/>
    <p:sldId id="282" r:id="rId8"/>
    <p:sldId id="276" r:id="rId9"/>
    <p:sldId id="28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015" autoAdjust="0"/>
    <p:restoredTop sz="94660"/>
  </p:normalViewPr>
  <p:slideViewPr>
    <p:cSldViewPr snapToGrid="0">
      <p:cViewPr varScale="1">
        <p:scale>
          <a:sx n="85" d="100"/>
          <a:sy n="85" d="100"/>
        </p:scale>
        <p:origin x="-42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317DDB75-B580-4F62-B56F-A7DDD3A15F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859A2CC-CED0-4D2B-8D14-DAEFF617EC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F04854-B066-42F7-A140-7EB3C7FA2CD5}" type="datetimeFigureOut">
              <a:rPr lang="en-GB" smtClean="0"/>
              <a:pPr/>
              <a:t>12/03/2018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59F09EC-B90E-4F5C-A4C3-47AAB71D3BE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C3EE101-C3E5-42A6-A28C-3ED6ED1728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308F2-1D22-4E54-B737-0EE897B1A92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4700966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23C36A-86B4-49C3-8EC6-261B89FFA01C}" type="datetimeFigureOut">
              <a:rPr lang="en-GB" smtClean="0"/>
              <a:pPr/>
              <a:t>12/03/2018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B731C9-3E4B-4BE9-8E4F-D0BCCC3708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3781755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6BA4B5-BB7C-43A4-8464-E57557809E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1610A0A7-6174-4A74-A943-931C11CF87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E3F138E-A140-4F98-AE60-201371B4A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E7FC8-3898-42E2-B512-C7C188EEB7D5}" type="datetime1">
              <a:rPr lang="en-GB" smtClean="0"/>
              <a:pPr/>
              <a:t>12/03/2018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96452E2-A08E-48EA-8FAB-2AD046087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Použitie počítačov (1)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38F794D-892C-4D30-9423-7978696FC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9D2A-D2C6-45D2-B884-2BA5E04DC9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37509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DEA2D31-CA9A-40B4-8DF1-4553DA962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5FA913C8-CF60-4E4F-A969-1C8C5539F8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F051C36-AD96-4A9C-9005-2ED370522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CEF89-C45D-4F84-A0DF-57687150BB46}" type="datetime1">
              <a:rPr lang="en-GB" smtClean="0"/>
              <a:pPr/>
              <a:t>12/03/2018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041DF48-C818-4555-A137-2467770B2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Použitie počítačov (1)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F087424-2275-4ABB-87D6-4D379D4C9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9D2A-D2C6-45D2-B884-2BA5E04DC9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151822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08C3ADA-CA46-4A80-B317-E1836B31F5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19A7E06-B35B-4CAF-A430-CFE8313734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56F3E9E-95E7-46CA-8E6A-56621C6E9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1ED45-32CF-4AD8-914B-B8DB52A971BF}" type="datetime1">
              <a:rPr lang="en-GB" smtClean="0"/>
              <a:pPr/>
              <a:t>12/03/2018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060140E-9316-406D-95E8-866B04E09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Použitie počítačov (1)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C2513AE-DBB7-4934-8072-9D662CC20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9D2A-D2C6-45D2-B884-2BA5E04DC9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94093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7140064-C8B2-487D-AA3C-ADF3FD7FF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703310C-5AA1-4974-BEEC-C32A4D9B4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55DBAFE-0D76-471C-A11C-13307E3AE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D9E4-0983-4F33-BDEC-F69AEF67765F}" type="datetime1">
              <a:rPr lang="en-GB" smtClean="0"/>
              <a:pPr/>
              <a:t>12/03/2018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CF5DF27-3318-40FD-A4B3-79D684474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Použitie počítačov (1)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212B070-6932-497A-90A7-4455877C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9D2A-D2C6-45D2-B884-2BA5E04DC9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51616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48F075C-1F9B-4E26-9CEB-535A922F1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1790B4B-D382-4EE9-A57F-D3253136A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6E7510E-4942-4E1E-BC1D-DEB305673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F688-C8E4-498A-ABCD-5A2026904005}" type="datetime1">
              <a:rPr lang="en-GB" smtClean="0"/>
              <a:pPr/>
              <a:t>12/03/2018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2637E9F-9E61-443F-B612-898802797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Použitie počítačov (1)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B76CE09-0DCE-4158-842B-09A88BE14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9D2A-D2C6-45D2-B884-2BA5E04DC9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9815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DA3EAFC-BE07-4538-A935-31F5B5065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AA38EEA-3777-4A95-BB14-0AD011908A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EBAAC0F-FF95-4F01-A506-A7E5BD6524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6BCA72A-A9F1-4522-BE1B-002A88A13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0C1E0-6E5C-497A-8138-B4FB01E6C125}" type="datetime1">
              <a:rPr lang="en-GB" smtClean="0"/>
              <a:pPr/>
              <a:t>12/03/2018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B6E19C2-B05B-4549-BD9D-6D24DFEE2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Použitie počítačov (1)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4132638-48C3-45D0-8F65-0C5244D1B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9D2A-D2C6-45D2-B884-2BA5E04DC9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37633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6E4211F-8A39-454D-8907-12458B955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0AB7FB9-0BD1-44B7-AAB5-2AAD9E539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DC4F701-E66B-4259-8512-E61A6B8CD1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5B90791-593B-4557-8D45-9C0C90ED08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0F245D77-9DB4-484C-A184-175AAEE221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D67FEC66-C79D-4C19-888F-C272CCA10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C5787-96CC-4A69-B206-3899F8E65023}" type="datetime1">
              <a:rPr lang="en-GB" smtClean="0"/>
              <a:pPr/>
              <a:t>12/03/2018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EA0F1E1-C73A-4136-92A0-C3AE626A8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Použitie počítačov (1)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DC9A333F-D1B8-4DF7-BB3B-44133657F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9D2A-D2C6-45D2-B884-2BA5E04DC9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34065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8FFDC4-AEF4-4CC3-9A8D-6BA98D9A7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6D48D19-5C7F-47E3-B76E-191950F6A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F9DAC-8D77-4F52-A1A9-E3896F9C17C6}" type="datetime1">
              <a:rPr lang="en-GB" smtClean="0"/>
              <a:pPr/>
              <a:t>12/03/2018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133E1736-098B-470A-AA3C-21FBA6012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Použitie počítačov (1)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4DD5CBB8-7B2B-4B62-940E-3FFA8AD19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9D2A-D2C6-45D2-B884-2BA5E04DC9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1521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222464AF-50FE-4095-A8A3-04B8E5BE0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AA47-3BC0-4E09-B0E4-0009F37EE302}" type="datetime1">
              <a:rPr lang="en-GB" smtClean="0"/>
              <a:pPr/>
              <a:t>12/03/2018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0CA8163E-1F04-4E44-98E2-BC7D2852A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Použitie počítačov (1)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59CF283-C460-404B-BB91-0AA697A0A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9D2A-D2C6-45D2-B884-2BA5E04DC9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784524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DEFB6F2-BD88-428C-935A-5224AD23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0B619D5-0E4F-4349-8E5B-CD66E909C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384D88D-4D6A-46FA-9BCD-AE5C8B93E7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181D1B7-BEA2-4F7B-9ACE-B241F88AE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71179-1023-428F-9A1D-745720ECBAF2}" type="datetime1">
              <a:rPr lang="en-GB" smtClean="0"/>
              <a:pPr/>
              <a:t>12/03/2018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10BFE46-57BF-4FF5-A452-E8FA7996B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Použitie počítačov (1)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632EA24-E383-4E52-A459-9C305D3FF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9D2A-D2C6-45D2-B884-2BA5E04DC9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31093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D21E7B6-631C-4457-9B2F-EBA0D97FC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0C897CA-BBDB-4F56-9F4F-DD74FD7041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FB71A89-4514-4863-9FE3-1121E2BD9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228D6DE-F71D-4E09-8BC0-3EF342D45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7287B-D804-4EE4-844A-F282E9D7C3EF}" type="datetime1">
              <a:rPr lang="en-GB" smtClean="0"/>
              <a:pPr/>
              <a:t>12/03/2018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A1B2A59-980F-4CEC-9EDD-E9AF03996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Použitie počítačov (1)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AA564C6-1D50-4970-9AD7-DCDFD9860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9D2A-D2C6-45D2-B884-2BA5E04DC9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821718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5EA3B441-4819-4DDE-9512-EDD18603F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1A35951-5F65-4D1F-BB5A-5F1567AA3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89F83A5-CE3E-4E67-B9E2-E0371C0200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13C3F-88F6-4B90-B00E-82BEA3FD1D0A}" type="datetime1">
              <a:rPr lang="en-GB" smtClean="0"/>
              <a:pPr/>
              <a:t>12/03/2018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77C4F20-595F-4B90-986B-1B18B78E7B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Použitie počítačov (1)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8AEB334-2C86-40B0-B517-1047307222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19D2A-D2C6-45D2-B884-2BA5E04DC9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39640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9E5BEA5-4853-4E18-8B9B-10110D1F90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04610"/>
            <a:ext cx="9144000" cy="1048779"/>
          </a:xfrm>
        </p:spPr>
        <p:txBody>
          <a:bodyPr>
            <a:normAutofit/>
          </a:bodyPr>
          <a:lstStyle/>
          <a:p>
            <a:r>
              <a:rPr lang="sk-S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Použitie počítačov </a:t>
            </a: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73D667F-F1B9-46EF-B808-73F9CF68EF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390426"/>
            <a:ext cx="9144000" cy="2018841"/>
          </a:xfrm>
        </p:spPr>
        <p:txBody>
          <a:bodyPr/>
          <a:lstStyle/>
          <a:p>
            <a:r>
              <a:rPr lang="sk-SK" dirty="0"/>
              <a:t>Tomáš Goga</a:t>
            </a:r>
          </a:p>
          <a:p>
            <a:r>
              <a:rPr lang="sk-SK" dirty="0"/>
              <a:t>Geografický ústav SAV</a:t>
            </a:r>
          </a:p>
        </p:txBody>
      </p:sp>
      <p:pic>
        <p:nvPicPr>
          <p:cNvPr id="4" name="Picture 7" descr="C:\Users\Tomas\Pictures\KKGISDPZ.PNG">
            <a:extLst>
              <a:ext uri="{FF2B5EF4-FFF2-40B4-BE49-F238E27FC236}">
                <a16:creationId xmlns="" xmlns:a16="http://schemas.microsoft.com/office/drawing/2014/main" id="{A1197614-0532-45C3-955F-2181D5306C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107" y="169207"/>
            <a:ext cx="10607785" cy="1722162"/>
          </a:xfrm>
          <a:prstGeom prst="rect">
            <a:avLst/>
          </a:prstGeom>
          <a:noFill/>
        </p:spPr>
      </p:pic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023BD9A-4FAA-4204-BBC9-76BF88C9D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Použitie</a:t>
            </a:r>
            <a:r>
              <a:rPr lang="en-GB" dirty="0"/>
              <a:t> </a:t>
            </a:r>
            <a:r>
              <a:rPr lang="en-GB" dirty="0" err="1"/>
              <a:t>počítačov</a:t>
            </a:r>
            <a:r>
              <a:rPr lang="en-GB" dirty="0"/>
              <a:t> </a:t>
            </a:r>
            <a:r>
              <a:rPr lang="en-GB" dirty="0" smtClean="0"/>
              <a:t>(</a:t>
            </a:r>
            <a:r>
              <a:rPr lang="sk-SK" dirty="0" smtClean="0"/>
              <a:t>2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7ED6E31-0446-43E0-9DB3-8938827A5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9D2A-D2C6-45D2-B884-2BA5E04DC91B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7492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6D169F4-DFF2-4172-9D63-F22583DC6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 Vzhľad prezentácie - motívy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65CE3E8-8B63-4A86-A7CC-6F7B44369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0213" indent="-323850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celá </a:t>
            </a:r>
            <a:r>
              <a:rPr lang="sk-SK" altLang="sk-SK" dirty="0" err="1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sada</a:t>
            </a:r>
            <a:r>
              <a:rPr lang="sk-SK" altLang="sk-SK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 formátovania, pri ktorej je farebne zladené formátovanie textu a grafiky na všetkých snímkach</a:t>
            </a:r>
          </a:p>
          <a:p>
            <a:pPr marL="430213" indent="-323850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viaceré varianty</a:t>
            </a:r>
          </a:p>
          <a:p>
            <a:pPr marL="430213" indent="-323850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úprava farieb, písma, efektov (aj vlastné nastavenia)</a:t>
            </a:r>
          </a:p>
          <a:p>
            <a:endParaRPr lang="sk-S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D56A095-49F2-47D1-A139-B35FC796C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Použitie</a:t>
            </a:r>
            <a:r>
              <a:rPr lang="en-GB" dirty="0"/>
              <a:t> </a:t>
            </a:r>
            <a:r>
              <a:rPr lang="sk-SK" dirty="0"/>
              <a:t>počítačov</a:t>
            </a:r>
            <a:r>
              <a:rPr lang="en-GB" dirty="0"/>
              <a:t> </a:t>
            </a:r>
            <a:r>
              <a:rPr lang="en-GB" dirty="0" smtClean="0"/>
              <a:t>(</a:t>
            </a:r>
            <a:r>
              <a:rPr lang="sk-SK" dirty="0" smtClean="0"/>
              <a:t>2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70111B3-7F88-4F9A-AC4A-599E36A49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9D2A-D2C6-45D2-B884-2BA5E04DC91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837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6D169F4-DFF2-4172-9D63-F22583DC6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 </a:t>
            </a:r>
            <a:r>
              <a:rPr lang="sk-SK" b="1" dirty="0" err="1" smtClean="0"/>
              <a:t>Animačné</a:t>
            </a:r>
            <a:r>
              <a:rPr lang="sk-SK" b="1" dirty="0" smtClean="0"/>
              <a:t> efekty (1)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65CE3E8-8B63-4A86-A7CC-6F7B44369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0213" indent="-323850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32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vnášajú dynamiku do prezentácie</a:t>
            </a:r>
          </a:p>
          <a:p>
            <a:pPr marL="430213" indent="-323850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32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prechod medzi snímkami</a:t>
            </a:r>
          </a:p>
          <a:p>
            <a:pPr marL="1484313" lvl="1" indent="-568325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8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na jednu/všetky</a:t>
            </a:r>
          </a:p>
          <a:p>
            <a:pPr marL="1484313" lvl="1" indent="-568325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8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spôsob prechodu, rýchlosť, zvuk</a:t>
            </a:r>
          </a:p>
          <a:p>
            <a:pPr marL="1484313" lvl="1" indent="-568325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8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ďalšia snímka: na kliknutie, časovanie</a:t>
            </a:r>
            <a:endParaRPr lang="sk-SK" altLang="sk-SK" sz="2800" dirty="0">
              <a:solidFill>
                <a:srgbClr val="000000"/>
              </a:solidFill>
              <a:latin typeface="Bitstream Vera Sans" pitchFamily="16" charset="0"/>
              <a:ea typeface="Microsoft YaHei" charset="-122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D56A095-49F2-47D1-A139-B35FC796C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Použitie</a:t>
            </a:r>
            <a:r>
              <a:rPr lang="en-GB" dirty="0"/>
              <a:t> </a:t>
            </a:r>
            <a:r>
              <a:rPr lang="sk-SK" dirty="0"/>
              <a:t>počítačov</a:t>
            </a:r>
            <a:r>
              <a:rPr lang="en-GB" dirty="0"/>
              <a:t> </a:t>
            </a:r>
            <a:r>
              <a:rPr lang="en-GB" dirty="0" smtClean="0"/>
              <a:t>(</a:t>
            </a:r>
            <a:r>
              <a:rPr lang="sk-SK" dirty="0" smtClean="0"/>
              <a:t>2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70111B3-7F88-4F9A-AC4A-599E36A49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9D2A-D2C6-45D2-B884-2BA5E04DC91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837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6D169F4-DFF2-4172-9D63-F22583DC6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 </a:t>
            </a:r>
            <a:r>
              <a:rPr lang="sk-SK" b="1" dirty="0" err="1" smtClean="0"/>
              <a:t>Animačné</a:t>
            </a:r>
            <a:r>
              <a:rPr lang="sk-SK" b="1" dirty="0" smtClean="0"/>
              <a:t> efekty (2)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65CE3E8-8B63-4A86-A7CC-6F7B44369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5388"/>
            <a:ext cx="10515600" cy="4894730"/>
          </a:xfrm>
        </p:spPr>
        <p:txBody>
          <a:bodyPr>
            <a:normAutofit fontScale="85000" lnSpcReduction="20000"/>
          </a:bodyPr>
          <a:lstStyle/>
          <a:p>
            <a:pPr marL="430213" indent="-323850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32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animácie objektov</a:t>
            </a:r>
          </a:p>
          <a:p>
            <a:pPr marL="1484313" lvl="1" indent="-568325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8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bloky textu, obrázky</a:t>
            </a:r>
          </a:p>
          <a:p>
            <a:pPr marL="1484313" lvl="1" indent="-568325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8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vlastná animácia -&gt; pridať efekt:</a:t>
            </a:r>
          </a:p>
          <a:p>
            <a:pPr lvl="4">
              <a:spcAft>
                <a:spcPts val="425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začiatok</a:t>
            </a:r>
          </a:p>
          <a:p>
            <a:pPr lvl="4">
              <a:spcAft>
                <a:spcPts val="425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zdôraznenie</a:t>
            </a:r>
          </a:p>
          <a:p>
            <a:pPr lvl="4">
              <a:spcAft>
                <a:spcPts val="425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koniec</a:t>
            </a:r>
          </a:p>
          <a:p>
            <a:pPr lvl="4">
              <a:spcAft>
                <a:spcPts val="425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dráhy pohybu</a:t>
            </a:r>
          </a:p>
          <a:p>
            <a:pPr lvl="2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8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 	spustenie:</a:t>
            </a:r>
          </a:p>
          <a:p>
            <a:pPr lvl="4">
              <a:spcAft>
                <a:spcPts val="425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po kliknutí</a:t>
            </a:r>
          </a:p>
          <a:p>
            <a:pPr lvl="4">
              <a:spcAft>
                <a:spcPts val="425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s predchádzajúcou</a:t>
            </a:r>
          </a:p>
          <a:p>
            <a:pPr lvl="4">
              <a:spcAft>
                <a:spcPts val="425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po predchádzajúcej</a:t>
            </a:r>
          </a:p>
          <a:p>
            <a:pPr lvl="2">
              <a:spcAft>
                <a:spcPts val="425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8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 	smer, rýchlosť, časovanie</a:t>
            </a:r>
            <a:endParaRPr lang="sk-SK" altLang="sk-SK" sz="2800" dirty="0">
              <a:solidFill>
                <a:srgbClr val="000000"/>
              </a:solidFill>
              <a:latin typeface="Bitstream Vera Sans" pitchFamily="16" charset="0"/>
              <a:ea typeface="Microsoft YaHei" charset="-122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D56A095-49F2-47D1-A139-B35FC796C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Použitie</a:t>
            </a:r>
            <a:r>
              <a:rPr lang="en-GB" dirty="0"/>
              <a:t> </a:t>
            </a:r>
            <a:r>
              <a:rPr lang="sk-SK" dirty="0"/>
              <a:t>počítačov</a:t>
            </a:r>
            <a:r>
              <a:rPr lang="en-GB" dirty="0"/>
              <a:t> </a:t>
            </a:r>
            <a:r>
              <a:rPr lang="en-GB" dirty="0" smtClean="0"/>
              <a:t>(</a:t>
            </a:r>
            <a:r>
              <a:rPr lang="sk-SK" dirty="0" smtClean="0"/>
              <a:t>2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70111B3-7F88-4F9A-AC4A-599E36A49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9D2A-D2C6-45D2-B884-2BA5E04DC91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837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6D169F4-DFF2-4172-9D63-F22583DC6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 Zásady prezentovania (1)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65CE3E8-8B63-4A86-A7CC-6F7B44369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0565"/>
            <a:ext cx="10515600" cy="5065058"/>
          </a:xfrm>
        </p:spPr>
        <p:txBody>
          <a:bodyPr>
            <a:normAutofit fontScale="77500" lnSpcReduction="20000"/>
          </a:bodyPr>
          <a:lstStyle/>
          <a:p>
            <a:pPr marL="430213" indent="-323850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definujte si cieľ prezentácie</a:t>
            </a:r>
          </a:p>
          <a:p>
            <a:pPr marL="430213" indent="-323850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uvedomte si, kto je publikum</a:t>
            </a:r>
          </a:p>
          <a:p>
            <a:pPr marL="430213" indent="-323850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Úvod – cca 10% času</a:t>
            </a:r>
          </a:p>
          <a:p>
            <a:pPr marL="1484313" lvl="1" indent="-568325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0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predstavte seba a témy prezentácie</a:t>
            </a:r>
          </a:p>
          <a:p>
            <a:pPr marL="1484313" lvl="1" indent="-568325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0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uveďte stručný obsah prezentácie</a:t>
            </a:r>
          </a:p>
          <a:p>
            <a:pPr marL="430213" indent="-323850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Jadro – cca 80% času</a:t>
            </a:r>
          </a:p>
          <a:p>
            <a:pPr marL="1484313" lvl="1" indent="-568325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0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hlavná časť prezentácie</a:t>
            </a:r>
          </a:p>
          <a:p>
            <a:pPr marL="1484313" lvl="1" indent="-568325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0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zachovajte logický sled</a:t>
            </a:r>
          </a:p>
          <a:p>
            <a:pPr marL="1484313" lvl="1" indent="-568325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0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zdôraznite významné body, využívajte obrázky, nevkladajte príliš veľa textu, používajte odrážky</a:t>
            </a:r>
          </a:p>
          <a:p>
            <a:pPr marL="430213" indent="-323850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Záver – cca 10% času</a:t>
            </a:r>
          </a:p>
          <a:p>
            <a:pPr marL="1484313" lvl="1" indent="-568325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0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zhrňte hlavné body prezentácie</a:t>
            </a:r>
          </a:p>
          <a:p>
            <a:pPr marL="1484313" lvl="1" indent="-568325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0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uveďte zdroje (netreba prezentovať)</a:t>
            </a:r>
          </a:p>
          <a:p>
            <a:pPr marL="1484313" lvl="1" indent="-568325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0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poďakujte za pozornosť a vyzvite na otázky</a:t>
            </a:r>
          </a:p>
          <a:p>
            <a:pPr marL="1484313" lvl="1" indent="-568325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0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posledná snímka – opäť uveďte meno a názov prezentácie</a:t>
            </a:r>
            <a:endParaRPr lang="en-GB" altLang="sk-SK" sz="2000" dirty="0">
              <a:solidFill>
                <a:srgbClr val="000000"/>
              </a:solidFill>
              <a:latin typeface="Bitstream Vera Sans" pitchFamily="16" charset="0"/>
              <a:ea typeface="Microsoft YaHei" charset="-122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D56A095-49F2-47D1-A139-B35FC796C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Použitie</a:t>
            </a:r>
            <a:r>
              <a:rPr lang="en-GB" dirty="0"/>
              <a:t> </a:t>
            </a:r>
            <a:r>
              <a:rPr lang="sk-SK" dirty="0"/>
              <a:t>počítačov</a:t>
            </a:r>
            <a:r>
              <a:rPr lang="en-GB" dirty="0"/>
              <a:t> </a:t>
            </a:r>
            <a:r>
              <a:rPr lang="en-GB" dirty="0" smtClean="0"/>
              <a:t>(</a:t>
            </a:r>
            <a:r>
              <a:rPr lang="sk-SK" dirty="0" smtClean="0"/>
              <a:t>2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70111B3-7F88-4F9A-AC4A-599E36A49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9D2A-D2C6-45D2-B884-2BA5E04DC91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837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6D169F4-DFF2-4172-9D63-F22583DC6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 Zásady prezentovania (2)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65CE3E8-8B63-4A86-A7CC-6F7B44369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0565"/>
            <a:ext cx="10515600" cy="5065058"/>
          </a:xfrm>
        </p:spPr>
        <p:txBody>
          <a:bodyPr>
            <a:normAutofit/>
          </a:bodyPr>
          <a:lstStyle/>
          <a:p>
            <a:pPr marL="430213" indent="-323850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udržiavajte koncentráciu publika</a:t>
            </a:r>
          </a:p>
          <a:p>
            <a:pPr marL="1484313" lvl="1" indent="-568325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vyhnite sa zbytočným „omáčkam“</a:t>
            </a:r>
          </a:p>
          <a:p>
            <a:pPr marL="1484313" lvl="1" indent="-568325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zamerajte sa na zaujímavosti</a:t>
            </a:r>
          </a:p>
          <a:p>
            <a:pPr marL="1484313" lvl="1" indent="-568325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nečítajte iba text z prezentácie</a:t>
            </a:r>
          </a:p>
          <a:p>
            <a:pPr marL="1484313" lvl="1" indent="-568325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hovorte zreteľne, artikulujte</a:t>
            </a:r>
          </a:p>
          <a:p>
            <a:pPr marL="1484313" lvl="1" indent="-568325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udržiavajte očný kontakt s publikom</a:t>
            </a:r>
          </a:p>
          <a:p>
            <a:pPr marL="1484313" lvl="1" indent="-568325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využívajte gestikuláciu, intonáciu, zmenu tempa, pauzy</a:t>
            </a:r>
          </a:p>
          <a:p>
            <a:pPr marL="430213" indent="-323850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prezentáciu si dobre nacvičte dopredu</a:t>
            </a:r>
          </a:p>
          <a:p>
            <a:pPr marL="430213" indent="-323850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na otázky odpovedajte slušne, odpovede podložte faktami, nebojte sa priznať, že neviete odpovedať </a:t>
            </a:r>
            <a:endParaRPr lang="en-GB" altLang="sk-SK" sz="2000" dirty="0">
              <a:solidFill>
                <a:srgbClr val="000000"/>
              </a:solidFill>
              <a:latin typeface="Bitstream Vera Sans" pitchFamily="16" charset="0"/>
              <a:ea typeface="Microsoft YaHei" charset="-122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D56A095-49F2-47D1-A139-B35FC796C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Použitie</a:t>
            </a:r>
            <a:r>
              <a:rPr lang="en-GB" dirty="0"/>
              <a:t> </a:t>
            </a:r>
            <a:r>
              <a:rPr lang="sk-SK" dirty="0"/>
              <a:t>počítačov</a:t>
            </a:r>
            <a:r>
              <a:rPr lang="en-GB" dirty="0"/>
              <a:t> </a:t>
            </a:r>
            <a:r>
              <a:rPr lang="en-GB" dirty="0" smtClean="0"/>
              <a:t>(</a:t>
            </a:r>
            <a:r>
              <a:rPr lang="sk-SK" dirty="0" smtClean="0"/>
              <a:t>2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70111B3-7F88-4F9A-AC4A-599E36A49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9D2A-D2C6-45D2-B884-2BA5E04DC91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837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6D169F4-DFF2-4172-9D63-F22583DC6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 Zásady prezentovania (3)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65CE3E8-8B63-4A86-A7CC-6F7B44369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0893"/>
            <a:ext cx="10515600" cy="4894729"/>
          </a:xfrm>
        </p:spPr>
        <p:txBody>
          <a:bodyPr>
            <a:normAutofit/>
          </a:bodyPr>
          <a:lstStyle/>
          <a:p>
            <a:pPr>
              <a:spcAft>
                <a:spcPts val="700"/>
              </a:spcAft>
              <a:buSzPct val="45000"/>
              <a:buFont typeface="Wingdings" panose="05000000000000000000" pitchFamily="2" charset="2"/>
              <a:buChar char=""/>
              <a:defRPr/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panose="020B0503020204020204" pitchFamily="34" charset="-122"/>
              </a:rPr>
              <a:t>Čomu sa vyhnúť:</a:t>
            </a:r>
          </a:p>
          <a:p>
            <a:pPr lvl="1">
              <a:spcAft>
                <a:spcPts val="700"/>
              </a:spcAft>
              <a:buSzPct val="45000"/>
              <a:buFont typeface="Wingdings" panose="05000000000000000000" pitchFamily="2" charset="2"/>
              <a:buChar char=""/>
              <a:defRPr/>
            </a:pPr>
            <a:r>
              <a:rPr lang="sk-SK" altLang="sk-SK" sz="2000" dirty="0" smtClean="0">
                <a:solidFill>
                  <a:srgbClr val="000000"/>
                </a:solidFill>
                <a:latin typeface="Bitstream Vera Sans" pitchFamily="16" charset="0"/>
                <a:ea typeface="Microsoft YaHei" panose="020B0503020204020204" pitchFamily="34" charset="-122"/>
              </a:rPr>
              <a:t>tmavému písmu na tmavom podklade</a:t>
            </a:r>
          </a:p>
          <a:p>
            <a:pPr lvl="1">
              <a:spcAft>
                <a:spcPts val="700"/>
              </a:spcAft>
              <a:buSzPct val="45000"/>
              <a:buFont typeface="Wingdings" panose="05000000000000000000" pitchFamily="2" charset="2"/>
              <a:buChar char=""/>
              <a:defRPr/>
            </a:pPr>
            <a:r>
              <a:rPr lang="sk-SK" altLang="sk-SK" sz="2000" dirty="0" smtClean="0">
                <a:solidFill>
                  <a:srgbClr val="000000"/>
                </a:solidFill>
                <a:latin typeface="Bitstream Vera Sans" pitchFamily="16" charset="0"/>
                <a:ea typeface="Microsoft YaHei" panose="020B0503020204020204" pitchFamily="34" charset="-122"/>
              </a:rPr>
              <a:t>svetlému písmu na svetlom podklade</a:t>
            </a:r>
          </a:p>
          <a:p>
            <a:pPr lvl="1">
              <a:spcAft>
                <a:spcPts val="700"/>
              </a:spcAft>
              <a:buSzPct val="45000"/>
              <a:buFont typeface="Wingdings" panose="05000000000000000000" pitchFamily="2" charset="2"/>
              <a:buChar char=""/>
              <a:defRPr/>
            </a:pPr>
            <a:r>
              <a:rPr lang="sk-SK" altLang="sk-SK" sz="2000" dirty="0" smtClean="0">
                <a:solidFill>
                  <a:srgbClr val="000000"/>
                </a:solidFill>
                <a:latin typeface="Bitstream Vera Sans" pitchFamily="16" charset="0"/>
                <a:ea typeface="Microsoft YaHei" panose="020B0503020204020204" pitchFamily="34" charset="-122"/>
              </a:rPr>
              <a:t>príliš malému/veľkému písmu</a:t>
            </a:r>
          </a:p>
          <a:p>
            <a:pPr lvl="1">
              <a:spcAft>
                <a:spcPts val="700"/>
              </a:spcAft>
              <a:buSzPct val="45000"/>
              <a:buFont typeface="Wingdings" panose="05000000000000000000" pitchFamily="2" charset="2"/>
              <a:buChar char=""/>
              <a:defRPr/>
            </a:pPr>
            <a:r>
              <a:rPr lang="sk-SK" altLang="sk-SK" sz="2000" dirty="0" smtClean="0">
                <a:solidFill>
                  <a:srgbClr val="000000"/>
                </a:solidFill>
                <a:latin typeface="Bitstream Vera Sans" pitchFamily="16" charset="0"/>
                <a:ea typeface="Microsoft YaHei" panose="020B0503020204020204" pitchFamily="34" charset="-122"/>
              </a:rPr>
              <a:t>voľnému priestoru na snímkach</a:t>
            </a:r>
          </a:p>
          <a:p>
            <a:pPr lvl="1">
              <a:spcAft>
                <a:spcPts val="700"/>
              </a:spcAft>
              <a:buSzPct val="45000"/>
              <a:buFont typeface="Wingdings" panose="05000000000000000000" pitchFamily="2" charset="2"/>
              <a:buChar char=""/>
              <a:defRPr/>
            </a:pPr>
            <a:r>
              <a:rPr lang="sk-SK" altLang="sk-SK" sz="2000" dirty="0" smtClean="0">
                <a:solidFill>
                  <a:srgbClr val="000000"/>
                </a:solidFill>
                <a:latin typeface="Bitstream Vera Sans" pitchFamily="16" charset="0"/>
                <a:ea typeface="Microsoft YaHei" panose="020B0503020204020204" pitchFamily="34" charset="-122"/>
              </a:rPr>
              <a:t>veľkému množstvu textu – obrázok, diagram či tabuľka niekedy povedia viac</a:t>
            </a:r>
          </a:p>
          <a:p>
            <a:pPr lvl="1">
              <a:spcAft>
                <a:spcPts val="700"/>
              </a:spcAft>
              <a:buSzPct val="45000"/>
              <a:buFont typeface="Wingdings" panose="05000000000000000000" pitchFamily="2" charset="2"/>
              <a:buChar char=""/>
              <a:defRPr/>
            </a:pPr>
            <a:r>
              <a:rPr lang="sk-SK" altLang="sk-SK" sz="2000" dirty="0" smtClean="0">
                <a:solidFill>
                  <a:srgbClr val="000000"/>
                </a:solidFill>
                <a:latin typeface="Bitstream Vera Sans" pitchFamily="16" charset="0"/>
                <a:ea typeface="Microsoft YaHei" panose="020B0503020204020204" pitchFamily="34" charset="-122"/>
              </a:rPr>
              <a:t>prehnaným až gýčovým prechodom snímok, animáciám, typom písma, farebným kombináciám</a:t>
            </a:r>
          </a:p>
          <a:p>
            <a:pPr lvl="1">
              <a:spcAft>
                <a:spcPts val="700"/>
              </a:spcAft>
              <a:buSzPct val="45000"/>
              <a:buFont typeface="Wingdings" panose="05000000000000000000" pitchFamily="2" charset="2"/>
              <a:buChar char=""/>
              <a:defRPr/>
            </a:pPr>
            <a:r>
              <a:rPr lang="sk-SK" altLang="sk-SK" sz="2000" dirty="0" smtClean="0">
                <a:solidFill>
                  <a:srgbClr val="000000"/>
                </a:solidFill>
                <a:latin typeface="Bitstream Vera Sans" pitchFamily="16" charset="0"/>
                <a:ea typeface="Microsoft YaHei" panose="020B0503020204020204" pitchFamily="34" charset="-122"/>
              </a:rPr>
              <a:t>gramatickým chybám</a:t>
            </a:r>
            <a:endParaRPr lang="en-GB" altLang="sk-SK" sz="2000" dirty="0">
              <a:solidFill>
                <a:srgbClr val="000000"/>
              </a:solidFill>
              <a:latin typeface="Bitstream Vera Sans" pitchFamily="16" charset="0"/>
              <a:ea typeface="Microsoft YaHei" panose="020B0503020204020204" pitchFamily="34" charset="-122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D56A095-49F2-47D1-A139-B35FC796C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Použitie</a:t>
            </a:r>
            <a:r>
              <a:rPr lang="en-GB" dirty="0"/>
              <a:t> </a:t>
            </a:r>
            <a:r>
              <a:rPr lang="sk-SK" dirty="0"/>
              <a:t>počítačov</a:t>
            </a:r>
            <a:r>
              <a:rPr lang="en-GB" dirty="0"/>
              <a:t> </a:t>
            </a:r>
            <a:r>
              <a:rPr lang="en-GB" dirty="0" smtClean="0"/>
              <a:t>(</a:t>
            </a:r>
            <a:r>
              <a:rPr lang="sk-SK" dirty="0" smtClean="0"/>
              <a:t>2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70111B3-7F88-4F9A-AC4A-599E36A49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9D2A-D2C6-45D2-B884-2BA5E04DC91B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837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96C895F-2EF8-4050-9ECE-559A9A16F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Otázky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30BDF83-B90D-4FFE-9DE4-DB316A546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sz="10000" b="1" dirty="0" smtClean="0"/>
              <a:t>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0E07E7B-BD4D-4BB9-A8E6-8269AC5BF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Použitie</a:t>
            </a:r>
            <a:r>
              <a:rPr lang="en-GB" dirty="0"/>
              <a:t> </a:t>
            </a:r>
            <a:r>
              <a:rPr lang="en-GB" dirty="0" err="1"/>
              <a:t>počítačov</a:t>
            </a:r>
            <a:r>
              <a:rPr lang="en-GB" dirty="0"/>
              <a:t> </a:t>
            </a:r>
            <a:r>
              <a:rPr lang="en-GB" dirty="0" smtClean="0"/>
              <a:t>(</a:t>
            </a:r>
            <a:r>
              <a:rPr lang="sk-SK" dirty="0" smtClean="0"/>
              <a:t>2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9492B82-92B1-41A1-8ABB-97EDD5165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9D2A-D2C6-45D2-B884-2BA5E04DC91B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700441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6D169F4-DFF2-4172-9D63-F22583DC6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Úloha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65CE3E8-8B63-4A86-A7CC-6F7B44369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0565"/>
            <a:ext cx="10515600" cy="5065058"/>
          </a:xfrm>
        </p:spPr>
        <p:txBody>
          <a:bodyPr>
            <a:normAutofit/>
          </a:bodyPr>
          <a:lstStyle/>
          <a:p>
            <a:pPr marL="430213" indent="-323850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Zo stránky predmetu si stiahnite túto prezentáciu (03_PC2.ppt).</a:t>
            </a:r>
          </a:p>
          <a:p>
            <a:pPr marL="430213" indent="-323850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Súbor pomenujte svojím priezviskom.</a:t>
            </a:r>
          </a:p>
          <a:p>
            <a:pPr marL="430213" indent="-323850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Prezentácii nastavte vhodný motív podľa vlastného výberu.</a:t>
            </a:r>
          </a:p>
          <a:p>
            <a:pPr marL="430213" indent="-323850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Nastavte šachovnicový prechod medzi všetkými snímkami.</a:t>
            </a:r>
          </a:p>
          <a:p>
            <a:pPr marL="430213" indent="-323850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Na vybranú snímku doplňte animáciu objektov tak, aby sa odrážky zobrazovali jedna po druhej na kliknutie.</a:t>
            </a:r>
          </a:p>
          <a:p>
            <a:pPr marL="430213" indent="-323850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Na vybranú (inú) snímku doplňte animáciu objektov tak, aby sa odrážky zobrazovali jedna po druhej s odstupom 1 sekundy.</a:t>
            </a:r>
          </a:p>
          <a:p>
            <a:pPr marL="430213" indent="-323850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sk-SK" altLang="sk-SK" sz="2400" dirty="0" smtClean="0">
                <a:solidFill>
                  <a:srgbClr val="000000"/>
                </a:solidFill>
                <a:latin typeface="Bitstream Vera Sans" pitchFamily="16" charset="0"/>
                <a:ea typeface="Microsoft YaHei" charset="-122"/>
              </a:rPr>
              <a:t>Súbor uložte a nahrajte do zdieľaného priečinku.</a:t>
            </a:r>
            <a:endParaRPr lang="en-GB" altLang="sk-SK" sz="2000" dirty="0" smtClean="0">
              <a:solidFill>
                <a:srgbClr val="000000"/>
              </a:solidFill>
              <a:latin typeface="Bitstream Vera Sans" pitchFamily="16" charset="0"/>
              <a:ea typeface="Microsoft YaHei" charset="-122"/>
            </a:endParaRPr>
          </a:p>
          <a:p>
            <a:pPr marL="430213" indent="-323850">
              <a:spcAft>
                <a:spcPts val="700"/>
              </a:spcAft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en-GB" altLang="sk-SK" sz="2000" dirty="0">
              <a:solidFill>
                <a:srgbClr val="000000"/>
              </a:solidFill>
              <a:latin typeface="Bitstream Vera Sans" pitchFamily="16" charset="0"/>
              <a:ea typeface="Microsoft YaHei" charset="-122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D56A095-49F2-47D1-A139-B35FC796C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Použitie</a:t>
            </a:r>
            <a:r>
              <a:rPr lang="en-GB" dirty="0"/>
              <a:t> </a:t>
            </a:r>
            <a:r>
              <a:rPr lang="sk-SK" dirty="0"/>
              <a:t>počítačov</a:t>
            </a:r>
            <a:r>
              <a:rPr lang="en-GB" dirty="0"/>
              <a:t> </a:t>
            </a:r>
            <a:r>
              <a:rPr lang="en-GB" dirty="0" smtClean="0"/>
              <a:t>(</a:t>
            </a:r>
            <a:r>
              <a:rPr lang="sk-SK" dirty="0" smtClean="0"/>
              <a:t>2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70111B3-7F88-4F9A-AC4A-599E36A49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9D2A-D2C6-45D2-B884-2BA5E04DC91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837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438</Words>
  <Application>Microsoft Office PowerPoint</Application>
  <PresentationFormat>Vlastná</PresentationFormat>
  <Paragraphs>88</Paragraphs>
  <Slides>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Office Theme</vt:lpstr>
      <vt:lpstr>Použitie počítačov (2)</vt:lpstr>
      <vt:lpstr> Vzhľad prezentácie - motívy</vt:lpstr>
      <vt:lpstr> Animačné efekty (1)</vt:lpstr>
      <vt:lpstr> Animačné efekty (2)</vt:lpstr>
      <vt:lpstr> Zásady prezentovania (1)</vt:lpstr>
      <vt:lpstr> Zásady prezentovania (2)</vt:lpstr>
      <vt:lpstr> Zásady prezentovania (3)</vt:lpstr>
      <vt:lpstr>Otázky</vt:lpstr>
      <vt:lpstr>Úloha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Použitie počítačov (1)</dc:title>
  <dc:creator>Goga_NTB</dc:creator>
  <cp:keywords>PC1</cp:keywords>
  <cp:lastModifiedBy>Goga_NTB</cp:lastModifiedBy>
  <cp:revision>35</cp:revision>
  <dcterms:created xsi:type="dcterms:W3CDTF">2017-09-23T17:41:26Z</dcterms:created>
  <dcterms:modified xsi:type="dcterms:W3CDTF">2018-03-12T12:30:22Z</dcterms:modified>
</cp:coreProperties>
</file>