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0"/>
  </p:notesMasterIdLst>
  <p:sldIdLst>
    <p:sldId id="287" r:id="rId2"/>
    <p:sldId id="267" r:id="rId3"/>
    <p:sldId id="277" r:id="rId4"/>
    <p:sldId id="280" r:id="rId5"/>
    <p:sldId id="274" r:id="rId6"/>
    <p:sldId id="275" r:id="rId7"/>
    <p:sldId id="279" r:id="rId8"/>
    <p:sldId id="278" r:id="rId9"/>
    <p:sldId id="272" r:id="rId10"/>
    <p:sldId id="281" r:id="rId11"/>
    <p:sldId id="288" r:id="rId12"/>
    <p:sldId id="282" r:id="rId13"/>
    <p:sldId id="283" r:id="rId14"/>
    <p:sldId id="284" r:id="rId15"/>
    <p:sldId id="285" r:id="rId16"/>
    <p:sldId id="271" r:id="rId17"/>
    <p:sldId id="286" r:id="rId18"/>
    <p:sldId id="289" r:id="rId19"/>
  </p:sldIdLst>
  <p:sldSz cx="10080625" cy="7559675"/>
  <p:notesSz cx="7559675" cy="10691813"/>
  <p:defaultTextStyle>
    <a:defPPr>
      <a:defRPr lang="en-GB"/>
    </a:defPPr>
    <a:lvl1pPr algn="l" defTabSz="449263" rtl="0" eaLnBrk="0" fontAlgn="base" hangingPunct="0">
      <a:spcBef>
        <a:spcPct val="0"/>
      </a:spcBef>
      <a:spcAft>
        <a:spcPct val="0"/>
      </a:spcAft>
      <a:defRPr kern="1200">
        <a:solidFill>
          <a:schemeClr val="bg1"/>
        </a:solidFill>
        <a:latin typeface="Arial" charset="0"/>
        <a:ea typeface="Bitstream Vera Sans" pitchFamily="16" charset="0"/>
        <a:cs typeface="Bitstream Vera Sans" pitchFamily="16" charset="0"/>
      </a:defRPr>
    </a:lvl1pPr>
    <a:lvl2pPr marL="742950" indent="-285750" algn="l" defTabSz="449263" rtl="0" eaLnBrk="0" fontAlgn="base" hangingPunct="0">
      <a:spcBef>
        <a:spcPct val="0"/>
      </a:spcBef>
      <a:spcAft>
        <a:spcPct val="0"/>
      </a:spcAft>
      <a:defRPr kern="1200">
        <a:solidFill>
          <a:schemeClr val="bg1"/>
        </a:solidFill>
        <a:latin typeface="Arial" charset="0"/>
        <a:ea typeface="Bitstream Vera Sans" pitchFamily="16" charset="0"/>
        <a:cs typeface="Bitstream Vera Sans" pitchFamily="16" charset="0"/>
      </a:defRPr>
    </a:lvl2pPr>
    <a:lvl3pPr marL="1143000" indent="-228600" algn="l" defTabSz="449263" rtl="0" eaLnBrk="0" fontAlgn="base" hangingPunct="0">
      <a:spcBef>
        <a:spcPct val="0"/>
      </a:spcBef>
      <a:spcAft>
        <a:spcPct val="0"/>
      </a:spcAft>
      <a:defRPr kern="1200">
        <a:solidFill>
          <a:schemeClr val="bg1"/>
        </a:solidFill>
        <a:latin typeface="Arial" charset="0"/>
        <a:ea typeface="Bitstream Vera Sans" pitchFamily="16" charset="0"/>
        <a:cs typeface="Bitstream Vera Sans" pitchFamily="16" charset="0"/>
      </a:defRPr>
    </a:lvl3pPr>
    <a:lvl4pPr marL="1600200" indent="-228600" algn="l" defTabSz="449263" rtl="0" eaLnBrk="0" fontAlgn="base" hangingPunct="0">
      <a:spcBef>
        <a:spcPct val="0"/>
      </a:spcBef>
      <a:spcAft>
        <a:spcPct val="0"/>
      </a:spcAft>
      <a:defRPr kern="1200">
        <a:solidFill>
          <a:schemeClr val="bg1"/>
        </a:solidFill>
        <a:latin typeface="Arial" charset="0"/>
        <a:ea typeface="Bitstream Vera Sans" pitchFamily="16" charset="0"/>
        <a:cs typeface="Bitstream Vera Sans" pitchFamily="16" charset="0"/>
      </a:defRPr>
    </a:lvl4pPr>
    <a:lvl5pPr marL="2057400" indent="-228600" algn="l" defTabSz="449263" rtl="0" eaLnBrk="0" fontAlgn="base" hangingPunct="0">
      <a:spcBef>
        <a:spcPct val="0"/>
      </a:spcBef>
      <a:spcAft>
        <a:spcPct val="0"/>
      </a:spcAft>
      <a:defRPr kern="1200">
        <a:solidFill>
          <a:schemeClr val="bg1"/>
        </a:solidFill>
        <a:latin typeface="Arial" charset="0"/>
        <a:ea typeface="Bitstream Vera Sans" pitchFamily="16" charset="0"/>
        <a:cs typeface="Bitstream Vera Sans" pitchFamily="16" charset="0"/>
      </a:defRPr>
    </a:lvl5pPr>
    <a:lvl6pPr marL="2286000" algn="l" defTabSz="914400" rtl="0" eaLnBrk="1" latinLnBrk="0" hangingPunct="1">
      <a:defRPr kern="1200">
        <a:solidFill>
          <a:schemeClr val="bg1"/>
        </a:solidFill>
        <a:latin typeface="Arial" charset="0"/>
        <a:ea typeface="Bitstream Vera Sans" pitchFamily="16" charset="0"/>
        <a:cs typeface="Bitstream Vera Sans" pitchFamily="16" charset="0"/>
      </a:defRPr>
    </a:lvl6pPr>
    <a:lvl7pPr marL="2743200" algn="l" defTabSz="914400" rtl="0" eaLnBrk="1" latinLnBrk="0" hangingPunct="1">
      <a:defRPr kern="1200">
        <a:solidFill>
          <a:schemeClr val="bg1"/>
        </a:solidFill>
        <a:latin typeface="Arial" charset="0"/>
        <a:ea typeface="Bitstream Vera Sans" pitchFamily="16" charset="0"/>
        <a:cs typeface="Bitstream Vera Sans" pitchFamily="16" charset="0"/>
      </a:defRPr>
    </a:lvl7pPr>
    <a:lvl8pPr marL="3200400" algn="l" defTabSz="914400" rtl="0" eaLnBrk="1" latinLnBrk="0" hangingPunct="1">
      <a:defRPr kern="1200">
        <a:solidFill>
          <a:schemeClr val="bg1"/>
        </a:solidFill>
        <a:latin typeface="Arial" charset="0"/>
        <a:ea typeface="Bitstream Vera Sans" pitchFamily="16" charset="0"/>
        <a:cs typeface="Bitstream Vera Sans" pitchFamily="16" charset="0"/>
      </a:defRPr>
    </a:lvl8pPr>
    <a:lvl9pPr marL="3657600" algn="l" defTabSz="914400" rtl="0" eaLnBrk="1" latinLnBrk="0" hangingPunct="1">
      <a:defRPr kern="1200">
        <a:solidFill>
          <a:schemeClr val="bg1"/>
        </a:solidFill>
        <a:latin typeface="Arial" charset="0"/>
        <a:ea typeface="Bitstream Vera Sans" pitchFamily="16" charset="0"/>
        <a:cs typeface="Bitstream Vera Sans" pitchFamily="16"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3333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9831" autoAdjust="0"/>
  </p:normalViewPr>
  <p:slideViewPr>
    <p:cSldViewPr>
      <p:cViewPr varScale="1">
        <p:scale>
          <a:sx n="68" d="100"/>
          <a:sy n="68" d="100"/>
        </p:scale>
        <p:origin x="-1579" y="-77"/>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p:cNvSpPr>
            <a:spLocks noChangeArrowheads="1"/>
          </p:cNvSpPr>
          <p:nvPr/>
        </p:nvSpPr>
        <p:spPr bwMode="auto">
          <a:xfrm>
            <a:off x="0" y="0"/>
            <a:ext cx="7559675" cy="10691813"/>
          </a:xfrm>
          <a:prstGeom prst="roundRect">
            <a:avLst>
              <a:gd name="adj" fmla="val 19"/>
            </a:avLst>
          </a:prstGeom>
          <a:solidFill>
            <a:srgbClr val="FFFFFF"/>
          </a:solidFill>
          <a:ln w="9360" cap="sq">
            <a:noFill/>
            <a:miter lim="800000"/>
            <a:headEnd/>
            <a:tailEnd/>
          </a:ln>
          <a:effectLst/>
        </p:spPr>
        <p:txBody>
          <a:bodyPr wrap="none" anchor="ctr"/>
          <a:lstStyle/>
          <a:p>
            <a:pPr eaLnBrk="1">
              <a:lnSpc>
                <a:spcPct val="93000"/>
              </a:lnSpc>
              <a:buClr>
                <a:srgbClr val="000000"/>
              </a:buClr>
              <a:buSzPct val="100000"/>
              <a:buFont typeface="Times New Roman" pitchFamily="16" charset="0"/>
              <a:buNone/>
              <a:defRPr/>
            </a:pPr>
            <a:endParaRPr lang="sk-SK" altLang="sk-SK"/>
          </a:p>
        </p:txBody>
      </p:sp>
      <p:sp>
        <p:nvSpPr>
          <p:cNvPr id="2051" name="AutoShape 2"/>
          <p:cNvSpPr>
            <a:spLocks noChangeArrowheads="1"/>
          </p:cNvSpPr>
          <p:nvPr/>
        </p:nvSpPr>
        <p:spPr bwMode="auto">
          <a:xfrm>
            <a:off x="0" y="0"/>
            <a:ext cx="7559675" cy="10691813"/>
          </a:xfrm>
          <a:prstGeom prst="roundRect">
            <a:avLst>
              <a:gd name="adj" fmla="val 19"/>
            </a:avLst>
          </a:prstGeom>
          <a:solidFill>
            <a:srgbClr val="FFFFFF"/>
          </a:solidFill>
          <a:ln w="9525">
            <a:noFill/>
            <a:round/>
            <a:headEnd/>
            <a:tailEnd/>
          </a:ln>
          <a:effectLst/>
        </p:spPr>
        <p:txBody>
          <a:bodyPr wrap="none" anchor="ctr"/>
          <a:lstStyle/>
          <a:p>
            <a:pPr eaLnBrk="1">
              <a:lnSpc>
                <a:spcPct val="93000"/>
              </a:lnSpc>
              <a:buClr>
                <a:srgbClr val="000000"/>
              </a:buClr>
              <a:buSzPct val="100000"/>
              <a:buFont typeface="Times New Roman" pitchFamily="16" charset="0"/>
              <a:buNone/>
              <a:defRPr/>
            </a:pPr>
            <a:endParaRPr lang="sk-SK" altLang="sk-SK"/>
          </a:p>
        </p:txBody>
      </p:sp>
      <p:sp>
        <p:nvSpPr>
          <p:cNvPr id="20484" name="Rectangle 3"/>
          <p:cNvSpPr>
            <a:spLocks noGrp="1" noChangeArrowheads="1"/>
          </p:cNvSpPr>
          <p:nvPr>
            <p:ph type="sldImg"/>
          </p:nvPr>
        </p:nvSpPr>
        <p:spPr bwMode="auto">
          <a:xfrm>
            <a:off x="1104900" y="812800"/>
            <a:ext cx="5343525" cy="4003675"/>
          </a:xfrm>
          <a:prstGeom prst="rect">
            <a:avLst/>
          </a:prstGeom>
          <a:noFill/>
          <a:ln w="9525">
            <a:noFill/>
            <a:round/>
            <a:headEnd/>
            <a:tailEnd/>
          </a:ln>
        </p:spPr>
      </p:sp>
      <p:sp>
        <p:nvSpPr>
          <p:cNvPr id="2" name="Rectangle 4"/>
          <p:cNvSpPr>
            <a:spLocks noGrp="1" noChangeArrowheads="1"/>
          </p:cNvSpPr>
          <p:nvPr>
            <p:ph type="body"/>
          </p:nvPr>
        </p:nvSpPr>
        <p:spPr bwMode="auto">
          <a:xfrm>
            <a:off x="755650" y="5078413"/>
            <a:ext cx="6043613" cy="48069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p>
            <a:pPr lvl="0"/>
            <a:endParaRPr lang="sk-SK" altLang="sk-SK" noProof="0"/>
          </a:p>
        </p:txBody>
      </p:sp>
      <p:sp>
        <p:nvSpPr>
          <p:cNvPr id="2053" name="Rectangle 5"/>
          <p:cNvSpPr>
            <a:spLocks noGrp="1" noChangeArrowheads="1"/>
          </p:cNvSpPr>
          <p:nvPr>
            <p:ph type="hdr"/>
          </p:nvPr>
        </p:nvSpPr>
        <p:spPr bwMode="auto">
          <a:xfrm>
            <a:off x="0" y="0"/>
            <a:ext cx="3276600" cy="530225"/>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eaLnBrk="1">
              <a:lnSpc>
                <a:spcPct val="95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mn-ea"/>
                <a:cs typeface="DejaVu Sans" panose="020B0603030804020204" pitchFamily="34" charset="0"/>
              </a:defRPr>
            </a:lvl1pPr>
          </a:lstStyle>
          <a:p>
            <a:pPr>
              <a:defRPr/>
            </a:pPr>
            <a:endParaRPr lang="sk-SK" altLang="sk-SK"/>
          </a:p>
        </p:txBody>
      </p:sp>
      <p:sp>
        <p:nvSpPr>
          <p:cNvPr id="2054" name="Rectangle 6"/>
          <p:cNvSpPr>
            <a:spLocks noGrp="1" noChangeArrowheads="1"/>
          </p:cNvSpPr>
          <p:nvPr>
            <p:ph type="dt"/>
          </p:nvPr>
        </p:nvSpPr>
        <p:spPr bwMode="auto">
          <a:xfrm>
            <a:off x="4278313" y="0"/>
            <a:ext cx="3276600" cy="530225"/>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r" eaLnBrk="1">
              <a:lnSpc>
                <a:spcPct val="95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mn-ea"/>
                <a:cs typeface="DejaVu Sans" panose="020B0603030804020204" pitchFamily="34" charset="0"/>
              </a:defRPr>
            </a:lvl1pPr>
          </a:lstStyle>
          <a:p>
            <a:pPr>
              <a:defRPr/>
            </a:pPr>
            <a:endParaRPr lang="sk-SK" altLang="sk-SK"/>
          </a:p>
        </p:txBody>
      </p:sp>
      <p:sp>
        <p:nvSpPr>
          <p:cNvPr id="2055" name="Rectangle 7"/>
          <p:cNvSpPr>
            <a:spLocks noGrp="1" noChangeArrowheads="1"/>
          </p:cNvSpPr>
          <p:nvPr>
            <p:ph type="ftr"/>
          </p:nvPr>
        </p:nvSpPr>
        <p:spPr bwMode="auto">
          <a:xfrm>
            <a:off x="0" y="10156825"/>
            <a:ext cx="3276600" cy="530225"/>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b" anchorCtr="0" compatLnSpc="1">
            <a:prstTxWarp prst="textNoShape">
              <a:avLst/>
            </a:prstTxWarp>
          </a:bodyPr>
          <a:lstStyle>
            <a:lvl1pPr eaLnBrk="1">
              <a:lnSpc>
                <a:spcPct val="95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mn-ea"/>
                <a:cs typeface="DejaVu Sans" panose="020B0603030804020204" pitchFamily="34" charset="0"/>
              </a:defRPr>
            </a:lvl1pPr>
          </a:lstStyle>
          <a:p>
            <a:pPr>
              <a:defRPr/>
            </a:pPr>
            <a:endParaRPr lang="sk-SK" altLang="sk-SK"/>
          </a:p>
        </p:txBody>
      </p:sp>
      <p:sp>
        <p:nvSpPr>
          <p:cNvPr id="2056" name="Rectangle 8"/>
          <p:cNvSpPr>
            <a:spLocks noGrp="1" noChangeArrowheads="1"/>
          </p:cNvSpPr>
          <p:nvPr>
            <p:ph type="sldNum"/>
          </p:nvPr>
        </p:nvSpPr>
        <p:spPr bwMode="auto">
          <a:xfrm>
            <a:off x="4278313" y="10156825"/>
            <a:ext cx="3276600" cy="530225"/>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b" anchorCtr="0" compatLnSpc="1">
            <a:prstTxWarp prst="textNoShape">
              <a:avLst/>
            </a:prstTxWarp>
          </a:bodyPr>
          <a:lstStyle>
            <a:lvl1pPr algn="r" eaLnBrk="1">
              <a:lnSpc>
                <a:spcPct val="95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itchFamily="16" charset="0"/>
                <a:ea typeface="DejaVu Sans" pitchFamily="32" charset="0"/>
                <a:cs typeface="DejaVu Sans" pitchFamily="32" charset="0"/>
              </a:defRPr>
            </a:lvl1pPr>
          </a:lstStyle>
          <a:p>
            <a:pPr>
              <a:defRPr/>
            </a:pPr>
            <a:fld id="{0340928E-2048-4237-B2B0-9F1B9F1B9357}" type="slidenum">
              <a:rPr lang="sk-SK" altLang="sk-SK"/>
              <a:pPr>
                <a:defRPr/>
              </a:pPr>
              <a:t>‹#›</a:t>
            </a:fld>
            <a:endParaRPr lang="sk-SK" altLang="sk-SK"/>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8"/>
          <p:cNvSpPr>
            <a:spLocks noGrp="1" noChangeArrowheads="1"/>
          </p:cNvSpPr>
          <p:nvPr>
            <p:ph type="sldNum" sz="quarter"/>
          </p:nvPr>
        </p:nvSpPr>
        <p:spPr>
          <a:noFill/>
          <a:ln>
            <a:round/>
            <a:headEnd/>
            <a:tailEnd/>
          </a:ln>
        </p:spPr>
        <p:txBody>
          <a:bodyPr/>
          <a:lstStyle/>
          <a:p>
            <a:fld id="{C028A1BF-8998-4833-8DD4-8C6C43A8E434}" type="slidenum">
              <a:rPr lang="sk-SK" altLang="sk-SK" smtClean="0">
                <a:ea typeface="Bitstream Vera Sans" pitchFamily="16" charset="0"/>
                <a:cs typeface="Bitstream Vera Sans" pitchFamily="16" charset="0"/>
              </a:rPr>
              <a:pPr/>
              <a:t>2</a:t>
            </a:fld>
            <a:endParaRPr lang="sk-SK" altLang="sk-SK" smtClean="0">
              <a:ea typeface="Bitstream Vera Sans" pitchFamily="16" charset="0"/>
              <a:cs typeface="Bitstream Vera Sans" pitchFamily="16" charset="0"/>
            </a:endParaRPr>
          </a:p>
        </p:txBody>
      </p:sp>
      <p:sp>
        <p:nvSpPr>
          <p:cNvPr id="21507"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1508"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8"/>
          <p:cNvSpPr>
            <a:spLocks noGrp="1" noChangeArrowheads="1"/>
          </p:cNvSpPr>
          <p:nvPr>
            <p:ph type="sldNum" sz="quarter"/>
          </p:nvPr>
        </p:nvSpPr>
        <p:spPr>
          <a:noFill/>
          <a:ln>
            <a:round/>
            <a:headEnd/>
            <a:tailEnd/>
          </a:ln>
        </p:spPr>
        <p:txBody>
          <a:bodyPr/>
          <a:lstStyle/>
          <a:p>
            <a:fld id="{6A5A1942-207F-4310-889E-D7135FE2EDA3}" type="slidenum">
              <a:rPr lang="sk-SK" altLang="sk-SK" smtClean="0">
                <a:ea typeface="Bitstream Vera Sans" pitchFamily="16" charset="0"/>
                <a:cs typeface="Bitstream Vera Sans" pitchFamily="16" charset="0"/>
              </a:rPr>
              <a:pPr/>
              <a:t>11</a:t>
            </a:fld>
            <a:endParaRPr lang="sk-SK" altLang="sk-SK" smtClean="0">
              <a:ea typeface="Bitstream Vera Sans" pitchFamily="16" charset="0"/>
              <a:cs typeface="Bitstream Vera Sans" pitchFamily="16" charset="0"/>
            </a:endParaRPr>
          </a:p>
        </p:txBody>
      </p:sp>
      <p:sp>
        <p:nvSpPr>
          <p:cNvPr id="30723"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0724"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8"/>
          <p:cNvSpPr>
            <a:spLocks noGrp="1" noChangeArrowheads="1"/>
          </p:cNvSpPr>
          <p:nvPr>
            <p:ph type="sldNum" sz="quarter"/>
          </p:nvPr>
        </p:nvSpPr>
        <p:spPr>
          <a:noFill/>
          <a:ln>
            <a:round/>
            <a:headEnd/>
            <a:tailEnd/>
          </a:ln>
        </p:spPr>
        <p:txBody>
          <a:bodyPr/>
          <a:lstStyle/>
          <a:p>
            <a:fld id="{69C0D709-A2F8-486F-B149-25AF1D13B8BF}" type="slidenum">
              <a:rPr lang="sk-SK" altLang="sk-SK" smtClean="0">
                <a:ea typeface="Bitstream Vera Sans" pitchFamily="16" charset="0"/>
                <a:cs typeface="Bitstream Vera Sans" pitchFamily="16" charset="0"/>
              </a:rPr>
              <a:pPr/>
              <a:t>12</a:t>
            </a:fld>
            <a:endParaRPr lang="sk-SK" altLang="sk-SK" smtClean="0">
              <a:ea typeface="Bitstream Vera Sans" pitchFamily="16" charset="0"/>
              <a:cs typeface="Bitstream Vera Sans" pitchFamily="16" charset="0"/>
            </a:endParaRPr>
          </a:p>
        </p:txBody>
      </p:sp>
      <p:sp>
        <p:nvSpPr>
          <p:cNvPr id="31747"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1748"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8"/>
          <p:cNvSpPr>
            <a:spLocks noGrp="1" noChangeArrowheads="1"/>
          </p:cNvSpPr>
          <p:nvPr>
            <p:ph type="sldNum" sz="quarter"/>
          </p:nvPr>
        </p:nvSpPr>
        <p:spPr>
          <a:noFill/>
          <a:ln>
            <a:round/>
            <a:headEnd/>
            <a:tailEnd/>
          </a:ln>
        </p:spPr>
        <p:txBody>
          <a:bodyPr/>
          <a:lstStyle/>
          <a:p>
            <a:fld id="{C3D7CAB1-3CD8-4270-A979-644B4C156F76}" type="slidenum">
              <a:rPr lang="sk-SK" altLang="sk-SK" smtClean="0">
                <a:ea typeface="Bitstream Vera Sans" pitchFamily="16" charset="0"/>
                <a:cs typeface="Bitstream Vera Sans" pitchFamily="16" charset="0"/>
              </a:rPr>
              <a:pPr/>
              <a:t>13</a:t>
            </a:fld>
            <a:endParaRPr lang="sk-SK" altLang="sk-SK" smtClean="0">
              <a:ea typeface="Bitstream Vera Sans" pitchFamily="16" charset="0"/>
              <a:cs typeface="Bitstream Vera Sans" pitchFamily="16" charset="0"/>
            </a:endParaRPr>
          </a:p>
        </p:txBody>
      </p:sp>
      <p:sp>
        <p:nvSpPr>
          <p:cNvPr id="32771"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2772"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8"/>
          <p:cNvSpPr>
            <a:spLocks noGrp="1" noChangeArrowheads="1"/>
          </p:cNvSpPr>
          <p:nvPr>
            <p:ph type="sldNum" sz="quarter"/>
          </p:nvPr>
        </p:nvSpPr>
        <p:spPr>
          <a:noFill/>
          <a:ln>
            <a:round/>
            <a:headEnd/>
            <a:tailEnd/>
          </a:ln>
        </p:spPr>
        <p:txBody>
          <a:bodyPr/>
          <a:lstStyle/>
          <a:p>
            <a:fld id="{948938EF-934A-4330-A6B9-2EAA01DEFF27}" type="slidenum">
              <a:rPr lang="sk-SK" altLang="sk-SK" smtClean="0">
                <a:ea typeface="Bitstream Vera Sans" pitchFamily="16" charset="0"/>
                <a:cs typeface="Bitstream Vera Sans" pitchFamily="16" charset="0"/>
              </a:rPr>
              <a:pPr/>
              <a:t>14</a:t>
            </a:fld>
            <a:endParaRPr lang="sk-SK" altLang="sk-SK" smtClean="0">
              <a:ea typeface="Bitstream Vera Sans" pitchFamily="16" charset="0"/>
              <a:cs typeface="Bitstream Vera Sans" pitchFamily="16" charset="0"/>
            </a:endParaRPr>
          </a:p>
        </p:txBody>
      </p:sp>
      <p:sp>
        <p:nvSpPr>
          <p:cNvPr id="33795"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3796"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8"/>
          <p:cNvSpPr>
            <a:spLocks noGrp="1" noChangeArrowheads="1"/>
          </p:cNvSpPr>
          <p:nvPr>
            <p:ph type="sldNum" sz="quarter"/>
          </p:nvPr>
        </p:nvSpPr>
        <p:spPr>
          <a:noFill/>
          <a:ln>
            <a:round/>
            <a:headEnd/>
            <a:tailEnd/>
          </a:ln>
        </p:spPr>
        <p:txBody>
          <a:bodyPr/>
          <a:lstStyle/>
          <a:p>
            <a:fld id="{4D810307-E40E-4374-A0FC-57BBB613F956}" type="slidenum">
              <a:rPr lang="sk-SK" altLang="sk-SK" smtClean="0">
                <a:ea typeface="Bitstream Vera Sans" pitchFamily="16" charset="0"/>
                <a:cs typeface="Bitstream Vera Sans" pitchFamily="16" charset="0"/>
              </a:rPr>
              <a:pPr/>
              <a:t>15</a:t>
            </a:fld>
            <a:endParaRPr lang="sk-SK" altLang="sk-SK" smtClean="0">
              <a:ea typeface="Bitstream Vera Sans" pitchFamily="16" charset="0"/>
              <a:cs typeface="Bitstream Vera Sans" pitchFamily="16" charset="0"/>
            </a:endParaRPr>
          </a:p>
        </p:txBody>
      </p:sp>
      <p:sp>
        <p:nvSpPr>
          <p:cNvPr id="34819"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4820"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8"/>
          <p:cNvSpPr>
            <a:spLocks noGrp="1" noChangeArrowheads="1"/>
          </p:cNvSpPr>
          <p:nvPr>
            <p:ph type="sldNum" sz="quarter"/>
          </p:nvPr>
        </p:nvSpPr>
        <p:spPr>
          <a:noFill/>
          <a:ln>
            <a:round/>
            <a:headEnd/>
            <a:tailEnd/>
          </a:ln>
        </p:spPr>
        <p:txBody>
          <a:bodyPr/>
          <a:lstStyle/>
          <a:p>
            <a:fld id="{0801DE77-852B-40A5-84AA-5964A172221B}" type="slidenum">
              <a:rPr lang="sk-SK" altLang="sk-SK" smtClean="0">
                <a:ea typeface="Bitstream Vera Sans" pitchFamily="16" charset="0"/>
                <a:cs typeface="Bitstream Vera Sans" pitchFamily="16" charset="0"/>
              </a:rPr>
              <a:pPr/>
              <a:t>16</a:t>
            </a:fld>
            <a:endParaRPr lang="sk-SK" altLang="sk-SK" smtClean="0">
              <a:ea typeface="Bitstream Vera Sans" pitchFamily="16" charset="0"/>
              <a:cs typeface="Bitstream Vera Sans" pitchFamily="16" charset="0"/>
            </a:endParaRPr>
          </a:p>
        </p:txBody>
      </p:sp>
      <p:sp>
        <p:nvSpPr>
          <p:cNvPr id="35843"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5844"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8"/>
          <p:cNvSpPr>
            <a:spLocks noGrp="1" noChangeArrowheads="1"/>
          </p:cNvSpPr>
          <p:nvPr>
            <p:ph type="sldNum" sz="quarter"/>
          </p:nvPr>
        </p:nvSpPr>
        <p:spPr>
          <a:noFill/>
          <a:ln>
            <a:round/>
            <a:headEnd/>
            <a:tailEnd/>
          </a:ln>
        </p:spPr>
        <p:txBody>
          <a:bodyPr/>
          <a:lstStyle/>
          <a:p>
            <a:fld id="{6F95F855-A03B-4B77-950F-1A1656E5851F}" type="slidenum">
              <a:rPr lang="sk-SK" altLang="sk-SK" smtClean="0">
                <a:ea typeface="Bitstream Vera Sans" pitchFamily="16" charset="0"/>
                <a:cs typeface="Bitstream Vera Sans" pitchFamily="16" charset="0"/>
              </a:rPr>
              <a:pPr/>
              <a:t>17</a:t>
            </a:fld>
            <a:endParaRPr lang="sk-SK" altLang="sk-SK" smtClean="0">
              <a:ea typeface="Bitstream Vera Sans" pitchFamily="16" charset="0"/>
              <a:cs typeface="Bitstream Vera Sans" pitchFamily="16" charset="0"/>
            </a:endParaRPr>
          </a:p>
        </p:txBody>
      </p:sp>
      <p:sp>
        <p:nvSpPr>
          <p:cNvPr id="36867"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6868"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8"/>
          <p:cNvSpPr>
            <a:spLocks noGrp="1" noChangeArrowheads="1"/>
          </p:cNvSpPr>
          <p:nvPr>
            <p:ph type="sldNum" sz="quarter"/>
          </p:nvPr>
        </p:nvSpPr>
        <p:spPr>
          <a:noFill/>
          <a:ln>
            <a:round/>
            <a:headEnd/>
            <a:tailEnd/>
          </a:ln>
        </p:spPr>
        <p:txBody>
          <a:bodyPr/>
          <a:lstStyle/>
          <a:p>
            <a:fld id="{8280507A-8D15-4005-B89F-11A14C5BBBD0}" type="slidenum">
              <a:rPr lang="sk-SK" altLang="sk-SK" smtClean="0">
                <a:ea typeface="Bitstream Vera Sans" pitchFamily="16" charset="0"/>
                <a:cs typeface="Bitstream Vera Sans" pitchFamily="16" charset="0"/>
              </a:rPr>
              <a:pPr/>
              <a:t>3</a:t>
            </a:fld>
            <a:endParaRPr lang="sk-SK" altLang="sk-SK" smtClean="0">
              <a:ea typeface="Bitstream Vera Sans" pitchFamily="16" charset="0"/>
              <a:cs typeface="Bitstream Vera Sans" pitchFamily="16" charset="0"/>
            </a:endParaRPr>
          </a:p>
        </p:txBody>
      </p:sp>
      <p:sp>
        <p:nvSpPr>
          <p:cNvPr id="22531"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2532"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8"/>
          <p:cNvSpPr>
            <a:spLocks noGrp="1" noChangeArrowheads="1"/>
          </p:cNvSpPr>
          <p:nvPr>
            <p:ph type="sldNum" sz="quarter"/>
          </p:nvPr>
        </p:nvSpPr>
        <p:spPr>
          <a:noFill/>
          <a:ln>
            <a:round/>
            <a:headEnd/>
            <a:tailEnd/>
          </a:ln>
        </p:spPr>
        <p:txBody>
          <a:bodyPr/>
          <a:lstStyle/>
          <a:p>
            <a:fld id="{A2EB41B9-CDF6-450F-BC77-4587C10ACE23}" type="slidenum">
              <a:rPr lang="sk-SK" altLang="sk-SK" smtClean="0">
                <a:ea typeface="Bitstream Vera Sans" pitchFamily="16" charset="0"/>
                <a:cs typeface="Bitstream Vera Sans" pitchFamily="16" charset="0"/>
              </a:rPr>
              <a:pPr/>
              <a:t>4</a:t>
            </a:fld>
            <a:endParaRPr lang="sk-SK" altLang="sk-SK" smtClean="0">
              <a:ea typeface="Bitstream Vera Sans" pitchFamily="16" charset="0"/>
              <a:cs typeface="Bitstream Vera Sans" pitchFamily="16" charset="0"/>
            </a:endParaRPr>
          </a:p>
        </p:txBody>
      </p:sp>
      <p:sp>
        <p:nvSpPr>
          <p:cNvPr id="23555"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3556"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
        <p:nvSpPr>
          <p:cNvPr id="5" name="Zástupný symbol poznámok 4"/>
          <p:cNvSpPr>
            <a:spLocks noGrp="1"/>
          </p:cNvSpPr>
          <p:nvPr>
            <p:ph type="body" idx="1"/>
          </p:nvPr>
        </p:nvSpPr>
        <p:spPr/>
        <p:txBody>
          <a:bodyPr>
            <a:normAutofit/>
          </a:bodyPr>
          <a:lstStyle/>
          <a:p>
            <a:pPr algn="l"/>
            <a:r>
              <a:rPr lang="sk-SK" dirty="0" smtClean="0"/>
              <a:t>Hierarchický:</a:t>
            </a:r>
            <a:r>
              <a:rPr lang="sk-SK" baseline="0" dirty="0" smtClean="0"/>
              <a:t> Organizácia  údajov  v hierarchickom  údajovom  modeli  pripomína  stromovú štruktúru, ktorá je formovaná ako sústava spojení všetkých záznamov vo forme stromu. Do koreňa, ktorý je vrcholom hierarchie sa napája jeden alebo viacero elementov z nižšej úrovne, z ktorých každý môže mať opäť jeden alebo viac podriadených elementov (obr. 3).Spojenia  existujú  len  medzi  nadriadenými  a  podriadenými  </a:t>
            </a:r>
            <a:r>
              <a:rPr lang="sk-SK" baseline="0" dirty="0" err="1" smtClean="0"/>
              <a:t>elementami</a:t>
            </a:r>
            <a:r>
              <a:rPr lang="sk-SK" baseline="0" dirty="0" smtClean="0"/>
              <a:t>.  Najväčšou nevýhodou  tohto  modelu  je,  že  neexistujú  spojenia  medzi  </a:t>
            </a:r>
            <a:r>
              <a:rPr lang="sk-SK" baseline="0" dirty="0" err="1" smtClean="0"/>
              <a:t>elementami</a:t>
            </a:r>
            <a:r>
              <a:rPr lang="sk-SK" baseline="0" dirty="0" smtClean="0"/>
              <a:t>  na  tej  istej hierarchickej úrovni. </a:t>
            </a:r>
          </a:p>
          <a:p>
            <a:pPr algn="l"/>
            <a:r>
              <a:rPr lang="sk-SK" baseline="0" dirty="0" smtClean="0"/>
              <a:t>Sieťový: Sieťový údajový model už prekonáva niektoré nedostatky hierarchického údajového modelu. Jedna entita môže mať viacero nadradených aj podriadených entít. Ale spojenie medzi entitami rovnakého druhu ešte stále nie je povolené (obr. 4).Záznam môže byť definovaný  v ľubovoľnom  počte  súborov,  čiže  môže  mať  viacero  majiteľov.  Ide  o  tzv. krížový  záznam.  Hoci  má  sieťový  model  tendenciu  byť  menej  redundantný,  musia  sa v ňom ukladať rozsiahlejšie informácie o prepojení medzi záznamami, čo zväčšuje veľkosť a zložitosť údajových súborov. Obhospodarovanie týchto pridaných údajov o prepojeniach je takisto časovo náročné. </a:t>
            </a:r>
          </a:p>
          <a:p>
            <a:pPr algn="l"/>
            <a:r>
              <a:rPr lang="sk-SK" baseline="0" dirty="0" err="1" smtClean="0"/>
              <a:t>Objektovo-orientovaný</a:t>
            </a:r>
            <a:r>
              <a:rPr lang="sk-SK" baseline="0" dirty="0" smtClean="0"/>
              <a:t>: Základným  komponentom  </a:t>
            </a:r>
            <a:r>
              <a:rPr lang="sk-SK" baseline="0" dirty="0" err="1" smtClean="0"/>
              <a:t>objektovo-orientovaného</a:t>
            </a:r>
            <a:r>
              <a:rPr lang="sk-SK" baseline="0" dirty="0" smtClean="0"/>
              <a:t>  údajového  modelu  je  objekt. Objekt umožňuje jednotnú reprezentáciu reálnej entity z hľadiska jej vlastnosti a správania (dynamiky,   pravidiel).   S takýmto  objektom  sa  v programovom  prostredí  narába  ako s jediným prvkom, na rozdiel od oddeleného prístupu reprezentácie v duálnych systémoch (Mrázik 1995).Každý objekt v databáze musí obsahovať údaje o polohe, čase a téme, a to prostredníctvom atribútov a vzťahov medzi jeho priestorovými a nepriestorovými zložkami. </a:t>
            </a:r>
            <a:endParaRPr lang="sk-SK"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8"/>
          <p:cNvSpPr>
            <a:spLocks noGrp="1" noChangeArrowheads="1"/>
          </p:cNvSpPr>
          <p:nvPr>
            <p:ph type="sldNum" sz="quarter"/>
          </p:nvPr>
        </p:nvSpPr>
        <p:spPr>
          <a:noFill/>
          <a:ln>
            <a:round/>
            <a:headEnd/>
            <a:tailEnd/>
          </a:ln>
        </p:spPr>
        <p:txBody>
          <a:bodyPr/>
          <a:lstStyle/>
          <a:p>
            <a:fld id="{6A5ECA33-DC89-46B5-88B1-6386B3D13A6F}" type="slidenum">
              <a:rPr lang="sk-SK" altLang="sk-SK" smtClean="0">
                <a:ea typeface="Bitstream Vera Sans" pitchFamily="16" charset="0"/>
                <a:cs typeface="Bitstream Vera Sans" pitchFamily="16" charset="0"/>
              </a:rPr>
              <a:pPr/>
              <a:t>5</a:t>
            </a:fld>
            <a:endParaRPr lang="sk-SK" altLang="sk-SK" smtClean="0">
              <a:ea typeface="Bitstream Vera Sans" pitchFamily="16" charset="0"/>
              <a:cs typeface="Bitstream Vera Sans" pitchFamily="16" charset="0"/>
            </a:endParaRPr>
          </a:p>
        </p:txBody>
      </p:sp>
      <p:sp>
        <p:nvSpPr>
          <p:cNvPr id="24579"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4580"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8"/>
          <p:cNvSpPr>
            <a:spLocks noGrp="1" noChangeArrowheads="1"/>
          </p:cNvSpPr>
          <p:nvPr>
            <p:ph type="sldNum" sz="quarter"/>
          </p:nvPr>
        </p:nvSpPr>
        <p:spPr>
          <a:noFill/>
          <a:ln>
            <a:round/>
            <a:headEnd/>
            <a:tailEnd/>
          </a:ln>
        </p:spPr>
        <p:txBody>
          <a:bodyPr/>
          <a:lstStyle/>
          <a:p>
            <a:fld id="{3C10C74D-0F4C-42AF-9400-E0EF7341759E}" type="slidenum">
              <a:rPr lang="sk-SK" altLang="sk-SK" smtClean="0">
                <a:ea typeface="Bitstream Vera Sans" pitchFamily="16" charset="0"/>
                <a:cs typeface="Bitstream Vera Sans" pitchFamily="16" charset="0"/>
              </a:rPr>
              <a:pPr/>
              <a:t>6</a:t>
            </a:fld>
            <a:endParaRPr lang="sk-SK" altLang="sk-SK" smtClean="0">
              <a:ea typeface="Bitstream Vera Sans" pitchFamily="16" charset="0"/>
              <a:cs typeface="Bitstream Vera Sans" pitchFamily="16" charset="0"/>
            </a:endParaRPr>
          </a:p>
        </p:txBody>
      </p:sp>
      <p:sp>
        <p:nvSpPr>
          <p:cNvPr id="25603"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5604"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8"/>
          <p:cNvSpPr>
            <a:spLocks noGrp="1" noChangeArrowheads="1"/>
          </p:cNvSpPr>
          <p:nvPr>
            <p:ph type="sldNum" sz="quarter"/>
          </p:nvPr>
        </p:nvSpPr>
        <p:spPr>
          <a:noFill/>
          <a:ln>
            <a:round/>
            <a:headEnd/>
            <a:tailEnd/>
          </a:ln>
        </p:spPr>
        <p:txBody>
          <a:bodyPr/>
          <a:lstStyle/>
          <a:p>
            <a:fld id="{3E380928-A597-4F39-ACFD-100507909ADC}" type="slidenum">
              <a:rPr lang="sk-SK" altLang="sk-SK" smtClean="0">
                <a:ea typeface="Bitstream Vera Sans" pitchFamily="16" charset="0"/>
                <a:cs typeface="Bitstream Vera Sans" pitchFamily="16" charset="0"/>
              </a:rPr>
              <a:pPr/>
              <a:t>7</a:t>
            </a:fld>
            <a:endParaRPr lang="sk-SK" altLang="sk-SK" smtClean="0">
              <a:ea typeface="Bitstream Vera Sans" pitchFamily="16" charset="0"/>
              <a:cs typeface="Bitstream Vera Sans" pitchFamily="16" charset="0"/>
            </a:endParaRPr>
          </a:p>
        </p:txBody>
      </p:sp>
      <p:sp>
        <p:nvSpPr>
          <p:cNvPr id="26627"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6628"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8"/>
          <p:cNvSpPr>
            <a:spLocks noGrp="1" noChangeArrowheads="1"/>
          </p:cNvSpPr>
          <p:nvPr>
            <p:ph type="sldNum" sz="quarter"/>
          </p:nvPr>
        </p:nvSpPr>
        <p:spPr>
          <a:noFill/>
          <a:ln>
            <a:round/>
            <a:headEnd/>
            <a:tailEnd/>
          </a:ln>
        </p:spPr>
        <p:txBody>
          <a:bodyPr/>
          <a:lstStyle/>
          <a:p>
            <a:fld id="{940CE9D5-97CF-4ADC-8B08-1A0B31E8B08E}" type="slidenum">
              <a:rPr lang="sk-SK" altLang="sk-SK" smtClean="0">
                <a:ea typeface="Bitstream Vera Sans" pitchFamily="16" charset="0"/>
                <a:cs typeface="Bitstream Vera Sans" pitchFamily="16" charset="0"/>
              </a:rPr>
              <a:pPr/>
              <a:t>8</a:t>
            </a:fld>
            <a:endParaRPr lang="sk-SK" altLang="sk-SK" smtClean="0">
              <a:ea typeface="Bitstream Vera Sans" pitchFamily="16" charset="0"/>
              <a:cs typeface="Bitstream Vera Sans" pitchFamily="16" charset="0"/>
            </a:endParaRPr>
          </a:p>
        </p:txBody>
      </p:sp>
      <p:sp>
        <p:nvSpPr>
          <p:cNvPr id="27651"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7652"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8"/>
          <p:cNvSpPr>
            <a:spLocks noGrp="1" noChangeArrowheads="1"/>
          </p:cNvSpPr>
          <p:nvPr>
            <p:ph type="sldNum" sz="quarter"/>
          </p:nvPr>
        </p:nvSpPr>
        <p:spPr>
          <a:noFill/>
          <a:ln>
            <a:round/>
            <a:headEnd/>
            <a:tailEnd/>
          </a:ln>
        </p:spPr>
        <p:txBody>
          <a:bodyPr/>
          <a:lstStyle/>
          <a:p>
            <a:fld id="{551F266A-3FF0-464B-B22A-6C65D8B8A7D6}" type="slidenum">
              <a:rPr lang="sk-SK" altLang="sk-SK" smtClean="0">
                <a:ea typeface="Bitstream Vera Sans" pitchFamily="16" charset="0"/>
                <a:cs typeface="Bitstream Vera Sans" pitchFamily="16" charset="0"/>
              </a:rPr>
              <a:pPr/>
              <a:t>9</a:t>
            </a:fld>
            <a:endParaRPr lang="sk-SK" altLang="sk-SK" smtClean="0">
              <a:ea typeface="Bitstream Vera Sans" pitchFamily="16" charset="0"/>
              <a:cs typeface="Bitstream Vera Sans" pitchFamily="16" charset="0"/>
            </a:endParaRPr>
          </a:p>
        </p:txBody>
      </p:sp>
      <p:sp>
        <p:nvSpPr>
          <p:cNvPr id="28675"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8676"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8"/>
          <p:cNvSpPr>
            <a:spLocks noGrp="1" noChangeArrowheads="1"/>
          </p:cNvSpPr>
          <p:nvPr>
            <p:ph type="sldNum" sz="quarter"/>
          </p:nvPr>
        </p:nvSpPr>
        <p:spPr>
          <a:noFill/>
          <a:ln>
            <a:round/>
            <a:headEnd/>
            <a:tailEnd/>
          </a:ln>
        </p:spPr>
        <p:txBody>
          <a:bodyPr/>
          <a:lstStyle/>
          <a:p>
            <a:fld id="{2D0DC4FD-42A7-418D-A5AD-80EFE484F86E}" type="slidenum">
              <a:rPr lang="sk-SK" altLang="sk-SK" smtClean="0">
                <a:ea typeface="Bitstream Vera Sans" pitchFamily="16" charset="0"/>
                <a:cs typeface="Bitstream Vera Sans" pitchFamily="16" charset="0"/>
              </a:rPr>
              <a:pPr/>
              <a:t>10</a:t>
            </a:fld>
            <a:endParaRPr lang="sk-SK" altLang="sk-SK" smtClean="0">
              <a:ea typeface="Bitstream Vera Sans" pitchFamily="16" charset="0"/>
              <a:cs typeface="Bitstream Vera Sans" pitchFamily="16" charset="0"/>
            </a:endParaRPr>
          </a:p>
        </p:txBody>
      </p:sp>
      <p:sp>
        <p:nvSpPr>
          <p:cNvPr id="29699"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9700" name="Text Box 2"/>
          <p:cNvSpPr txBox="1">
            <a:spLocks noChangeArrowheads="1"/>
          </p:cNvSpPr>
          <p:nvPr/>
        </p:nvSpPr>
        <p:spPr bwMode="auto">
          <a:xfrm>
            <a:off x="755650" y="5078413"/>
            <a:ext cx="6048375" cy="4811712"/>
          </a:xfrm>
          <a:prstGeom prst="rect">
            <a:avLst/>
          </a:prstGeom>
          <a:noFill/>
          <a:ln w="9525">
            <a:noFill/>
            <a:round/>
            <a:headEnd/>
            <a:tailEnd/>
          </a:ln>
        </p:spPr>
        <p:txBody>
          <a:bodyPr wrap="none" anchor="ctr"/>
          <a:lstStyle/>
          <a:p>
            <a:pPr eaLnBrk="1">
              <a:lnSpc>
                <a:spcPct val="93000"/>
              </a:lnSpc>
              <a:buClr>
                <a:srgbClr val="000000"/>
              </a:buClr>
              <a:buSzPct val="100000"/>
              <a:buFont typeface="Times New Roman" pitchFamily="16" charset="0"/>
              <a:buNone/>
            </a:pPr>
            <a:endParaRPr lang="sk-SK" altLang="sk-S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1260475" y="1236663"/>
            <a:ext cx="7559675" cy="2632075"/>
          </a:xfrm>
        </p:spPr>
        <p:txBody>
          <a:bodyPr anchor="b"/>
          <a:lstStyle>
            <a:lvl1pPr algn="ctr">
              <a:defRPr sz="6000"/>
            </a:lvl1pPr>
          </a:lstStyle>
          <a:p>
            <a:r>
              <a:rPr lang="sk-SK"/>
              <a:t>Upravte štýly predlohy textu</a:t>
            </a:r>
          </a:p>
        </p:txBody>
      </p:sp>
      <p:sp>
        <p:nvSpPr>
          <p:cNvPr id="3" name="Podnadpis 2"/>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Upravte štýl predlohy podnadpisov</a:t>
            </a:r>
          </a:p>
        </p:txBody>
      </p:sp>
      <p:sp>
        <p:nvSpPr>
          <p:cNvPr id="4" name="Rectangle 3"/>
          <p:cNvSpPr>
            <a:spLocks noGrp="1" noChangeArrowheads="1"/>
          </p:cNvSpPr>
          <p:nvPr>
            <p:ph type="dt" idx="10"/>
          </p:nvPr>
        </p:nvSpPr>
        <p:spPr>
          <a:ln/>
        </p:spPr>
        <p:txBody>
          <a:bodyPr/>
          <a:lstStyle>
            <a:lvl1pPr>
              <a:defRPr/>
            </a:lvl1pPr>
          </a:lstStyle>
          <a:p>
            <a:pPr>
              <a:defRPr/>
            </a:pPr>
            <a:endParaRPr lang="sk-SK" altLang="sk-SK"/>
          </a:p>
        </p:txBody>
      </p:sp>
      <p:sp>
        <p:nvSpPr>
          <p:cNvPr id="5" name="Rectangle 4"/>
          <p:cNvSpPr>
            <a:spLocks noGrp="1" noChangeArrowheads="1"/>
          </p:cNvSpPr>
          <p:nvPr>
            <p:ph type="ftr" idx="11"/>
          </p:nvPr>
        </p:nvSpPr>
        <p:spPr>
          <a:ln/>
        </p:spPr>
        <p:txBody>
          <a:bodyPr/>
          <a:lstStyle>
            <a:lvl1pPr>
              <a:defRPr/>
            </a:lvl1pPr>
          </a:lstStyle>
          <a:p>
            <a:pPr>
              <a:defRPr/>
            </a:pPr>
            <a:endParaRPr lang="sk-SK" altLang="sk-SK"/>
          </a:p>
        </p:txBody>
      </p:sp>
      <p:sp>
        <p:nvSpPr>
          <p:cNvPr id="6" name="Rectangle 5"/>
          <p:cNvSpPr>
            <a:spLocks noGrp="1" noChangeArrowheads="1"/>
          </p:cNvSpPr>
          <p:nvPr>
            <p:ph type="sldNum" idx="12"/>
          </p:nvPr>
        </p:nvSpPr>
        <p:spPr>
          <a:ln/>
        </p:spPr>
        <p:txBody>
          <a:bodyPr/>
          <a:lstStyle>
            <a:lvl1pPr>
              <a:defRPr/>
            </a:lvl1pPr>
          </a:lstStyle>
          <a:p>
            <a:pPr>
              <a:defRPr/>
            </a:pPr>
            <a:fld id="{5F850809-D49D-4C91-A098-66D042F800EB}" type="slidenum">
              <a:rPr lang="sk-SK" altLang="sk-SK"/>
              <a:pPr>
                <a:defRPr/>
              </a:pPr>
              <a:t>‹#›</a:t>
            </a:fld>
            <a:endParaRPr lang="sk-SK" alt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zvislého textu 2"/>
          <p:cNvSpPr>
            <a:spLocks noGrp="1"/>
          </p:cNvSpPr>
          <p:nvPr>
            <p:ph type="body" orient="vert" idx="1"/>
          </p:nvPr>
        </p:nvSpPr>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Rectangle 3"/>
          <p:cNvSpPr>
            <a:spLocks noGrp="1" noChangeArrowheads="1"/>
          </p:cNvSpPr>
          <p:nvPr>
            <p:ph type="dt" idx="10"/>
          </p:nvPr>
        </p:nvSpPr>
        <p:spPr>
          <a:ln/>
        </p:spPr>
        <p:txBody>
          <a:bodyPr/>
          <a:lstStyle>
            <a:lvl1pPr>
              <a:defRPr/>
            </a:lvl1pPr>
          </a:lstStyle>
          <a:p>
            <a:pPr>
              <a:defRPr/>
            </a:pPr>
            <a:endParaRPr lang="sk-SK" altLang="sk-SK"/>
          </a:p>
        </p:txBody>
      </p:sp>
      <p:sp>
        <p:nvSpPr>
          <p:cNvPr id="5" name="Rectangle 4"/>
          <p:cNvSpPr>
            <a:spLocks noGrp="1" noChangeArrowheads="1"/>
          </p:cNvSpPr>
          <p:nvPr>
            <p:ph type="ftr" idx="11"/>
          </p:nvPr>
        </p:nvSpPr>
        <p:spPr>
          <a:ln/>
        </p:spPr>
        <p:txBody>
          <a:bodyPr/>
          <a:lstStyle>
            <a:lvl1pPr>
              <a:defRPr/>
            </a:lvl1pPr>
          </a:lstStyle>
          <a:p>
            <a:pPr>
              <a:defRPr/>
            </a:pPr>
            <a:endParaRPr lang="sk-SK" altLang="sk-SK"/>
          </a:p>
        </p:txBody>
      </p:sp>
      <p:sp>
        <p:nvSpPr>
          <p:cNvPr id="6" name="Rectangle 5"/>
          <p:cNvSpPr>
            <a:spLocks noGrp="1" noChangeArrowheads="1"/>
          </p:cNvSpPr>
          <p:nvPr>
            <p:ph type="sldNum" idx="12"/>
          </p:nvPr>
        </p:nvSpPr>
        <p:spPr>
          <a:ln/>
        </p:spPr>
        <p:txBody>
          <a:bodyPr/>
          <a:lstStyle>
            <a:lvl1pPr>
              <a:defRPr/>
            </a:lvl1pPr>
          </a:lstStyle>
          <a:p>
            <a:pPr>
              <a:defRPr/>
            </a:pPr>
            <a:fld id="{E3E95A05-EBCC-4D40-A552-A801B382B6CE}" type="slidenum">
              <a:rPr lang="sk-SK" altLang="sk-SK"/>
              <a:pPr>
                <a:defRPr/>
              </a:pPr>
              <a:t>‹#›</a:t>
            </a:fld>
            <a:endParaRPr lang="sk-SK" alt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7267575" y="92075"/>
            <a:ext cx="2301875" cy="6057900"/>
          </a:xfrm>
        </p:spPr>
        <p:txBody>
          <a:bodyPr vert="eaVert"/>
          <a:lstStyle/>
          <a:p>
            <a:r>
              <a:rPr lang="sk-SK"/>
              <a:t>Upravte štýly predlohy textu</a:t>
            </a:r>
          </a:p>
        </p:txBody>
      </p:sp>
      <p:sp>
        <p:nvSpPr>
          <p:cNvPr id="3" name="Zástupný symbol zvislého textu 2"/>
          <p:cNvSpPr>
            <a:spLocks noGrp="1"/>
          </p:cNvSpPr>
          <p:nvPr>
            <p:ph type="body" orient="vert" idx="1"/>
          </p:nvPr>
        </p:nvSpPr>
        <p:spPr>
          <a:xfrm>
            <a:off x="360363" y="92075"/>
            <a:ext cx="6754812" cy="6057900"/>
          </a:xfrm>
        </p:spPr>
        <p:txBody>
          <a:bodyPr vert="eaVert"/>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Rectangle 3"/>
          <p:cNvSpPr>
            <a:spLocks noGrp="1" noChangeArrowheads="1"/>
          </p:cNvSpPr>
          <p:nvPr>
            <p:ph type="dt" idx="10"/>
          </p:nvPr>
        </p:nvSpPr>
        <p:spPr>
          <a:ln/>
        </p:spPr>
        <p:txBody>
          <a:bodyPr/>
          <a:lstStyle>
            <a:lvl1pPr>
              <a:defRPr/>
            </a:lvl1pPr>
          </a:lstStyle>
          <a:p>
            <a:pPr>
              <a:defRPr/>
            </a:pPr>
            <a:endParaRPr lang="sk-SK" altLang="sk-SK"/>
          </a:p>
        </p:txBody>
      </p:sp>
      <p:sp>
        <p:nvSpPr>
          <p:cNvPr id="5" name="Rectangle 4"/>
          <p:cNvSpPr>
            <a:spLocks noGrp="1" noChangeArrowheads="1"/>
          </p:cNvSpPr>
          <p:nvPr>
            <p:ph type="ftr" idx="11"/>
          </p:nvPr>
        </p:nvSpPr>
        <p:spPr>
          <a:ln/>
        </p:spPr>
        <p:txBody>
          <a:bodyPr/>
          <a:lstStyle>
            <a:lvl1pPr>
              <a:defRPr/>
            </a:lvl1pPr>
          </a:lstStyle>
          <a:p>
            <a:pPr>
              <a:defRPr/>
            </a:pPr>
            <a:endParaRPr lang="sk-SK" altLang="sk-SK"/>
          </a:p>
        </p:txBody>
      </p:sp>
      <p:sp>
        <p:nvSpPr>
          <p:cNvPr id="6" name="Rectangle 5"/>
          <p:cNvSpPr>
            <a:spLocks noGrp="1" noChangeArrowheads="1"/>
          </p:cNvSpPr>
          <p:nvPr>
            <p:ph type="sldNum" idx="12"/>
          </p:nvPr>
        </p:nvSpPr>
        <p:spPr>
          <a:ln/>
        </p:spPr>
        <p:txBody>
          <a:bodyPr/>
          <a:lstStyle>
            <a:lvl1pPr>
              <a:defRPr/>
            </a:lvl1pPr>
          </a:lstStyle>
          <a:p>
            <a:pPr>
              <a:defRPr/>
            </a:pPr>
            <a:fld id="{119DD613-273A-48B1-A72A-3DDE5CFB21E7}" type="slidenum">
              <a:rPr lang="sk-SK" altLang="sk-SK"/>
              <a:pPr>
                <a:defRPr/>
              </a:pPr>
              <a:t>‹#›</a:t>
            </a:fld>
            <a:endParaRPr lang="sk-SK" altLang="sk-SK"/>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ozloženie obsahu">
    <p:spTree>
      <p:nvGrpSpPr>
        <p:cNvPr id="1" name=""/>
        <p:cNvGrpSpPr/>
        <p:nvPr/>
      </p:nvGrpSpPr>
      <p:grpSpPr>
        <a:xfrm>
          <a:off x="0" y="0"/>
          <a:ext cx="0" cy="0"/>
          <a:chOff x="0" y="0"/>
          <a:chExt cx="0" cy="0"/>
        </a:xfrm>
      </p:grpSpPr>
      <p:sp>
        <p:nvSpPr>
          <p:cNvPr id="2" name="Nadpis 1"/>
          <p:cNvSpPr>
            <a:spLocks noGrp="1"/>
          </p:cNvSpPr>
          <p:nvPr>
            <p:ph type="title"/>
          </p:nvPr>
        </p:nvSpPr>
        <p:spPr>
          <a:xfrm>
            <a:off x="360363" y="92075"/>
            <a:ext cx="7375525" cy="1071563"/>
          </a:xfrm>
        </p:spPr>
        <p:txBody>
          <a:bodyPr/>
          <a:lstStyle/>
          <a:p>
            <a:r>
              <a:rPr lang="sk-SK"/>
              <a:t>Upravte štýly predlohy textu</a:t>
            </a:r>
          </a:p>
        </p:txBody>
      </p:sp>
      <p:sp>
        <p:nvSpPr>
          <p:cNvPr id="3" name="Rectangle 3"/>
          <p:cNvSpPr>
            <a:spLocks noGrp="1" noChangeArrowheads="1"/>
          </p:cNvSpPr>
          <p:nvPr>
            <p:ph type="dt" idx="10"/>
          </p:nvPr>
        </p:nvSpPr>
        <p:spPr>
          <a:ln/>
        </p:spPr>
        <p:txBody>
          <a:bodyPr/>
          <a:lstStyle>
            <a:lvl1pPr>
              <a:defRPr/>
            </a:lvl1pPr>
          </a:lstStyle>
          <a:p>
            <a:pPr>
              <a:defRPr/>
            </a:pPr>
            <a:endParaRPr lang="sk-SK" altLang="sk-SK"/>
          </a:p>
        </p:txBody>
      </p:sp>
      <p:sp>
        <p:nvSpPr>
          <p:cNvPr id="4" name="Rectangle 4"/>
          <p:cNvSpPr>
            <a:spLocks noGrp="1" noChangeArrowheads="1"/>
          </p:cNvSpPr>
          <p:nvPr>
            <p:ph type="ftr" idx="11"/>
          </p:nvPr>
        </p:nvSpPr>
        <p:spPr>
          <a:ln/>
        </p:spPr>
        <p:txBody>
          <a:bodyPr/>
          <a:lstStyle>
            <a:lvl1pPr>
              <a:defRPr/>
            </a:lvl1pPr>
          </a:lstStyle>
          <a:p>
            <a:pPr>
              <a:defRPr/>
            </a:pPr>
            <a:endParaRPr lang="sk-SK" altLang="sk-SK"/>
          </a:p>
        </p:txBody>
      </p:sp>
      <p:sp>
        <p:nvSpPr>
          <p:cNvPr id="5" name="Rectangle 5"/>
          <p:cNvSpPr>
            <a:spLocks noGrp="1" noChangeArrowheads="1"/>
          </p:cNvSpPr>
          <p:nvPr>
            <p:ph type="sldNum" idx="12"/>
          </p:nvPr>
        </p:nvSpPr>
        <p:spPr>
          <a:ln/>
        </p:spPr>
        <p:txBody>
          <a:bodyPr/>
          <a:lstStyle>
            <a:lvl1pPr>
              <a:defRPr/>
            </a:lvl1pPr>
          </a:lstStyle>
          <a:p>
            <a:pPr>
              <a:defRPr/>
            </a:pPr>
            <a:fld id="{44BD5D6B-4CBE-4143-9A50-533A46205DED}" type="slidenum">
              <a:rPr lang="sk-SK" altLang="sk-SK"/>
              <a:pPr>
                <a:defRPr/>
              </a:pPr>
              <a:t>‹#›</a:t>
            </a:fld>
            <a:endParaRPr lang="sk-SK" alt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idx="1"/>
          </p:nvPr>
        </p:nvSpPr>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Rectangle 3"/>
          <p:cNvSpPr>
            <a:spLocks noGrp="1" noChangeArrowheads="1"/>
          </p:cNvSpPr>
          <p:nvPr>
            <p:ph type="dt" idx="10"/>
          </p:nvPr>
        </p:nvSpPr>
        <p:spPr>
          <a:ln/>
        </p:spPr>
        <p:txBody>
          <a:bodyPr/>
          <a:lstStyle>
            <a:lvl1pPr>
              <a:defRPr/>
            </a:lvl1pPr>
          </a:lstStyle>
          <a:p>
            <a:pPr>
              <a:defRPr/>
            </a:pPr>
            <a:endParaRPr lang="sk-SK" altLang="sk-SK"/>
          </a:p>
        </p:txBody>
      </p:sp>
      <p:sp>
        <p:nvSpPr>
          <p:cNvPr id="5" name="Rectangle 4"/>
          <p:cNvSpPr>
            <a:spLocks noGrp="1" noChangeArrowheads="1"/>
          </p:cNvSpPr>
          <p:nvPr>
            <p:ph type="ftr" idx="11"/>
          </p:nvPr>
        </p:nvSpPr>
        <p:spPr>
          <a:ln/>
        </p:spPr>
        <p:txBody>
          <a:bodyPr/>
          <a:lstStyle>
            <a:lvl1pPr>
              <a:defRPr/>
            </a:lvl1pPr>
          </a:lstStyle>
          <a:p>
            <a:pPr>
              <a:defRPr/>
            </a:pPr>
            <a:endParaRPr lang="sk-SK" altLang="sk-SK"/>
          </a:p>
        </p:txBody>
      </p:sp>
      <p:sp>
        <p:nvSpPr>
          <p:cNvPr id="6" name="Rectangle 5"/>
          <p:cNvSpPr>
            <a:spLocks noGrp="1" noChangeArrowheads="1"/>
          </p:cNvSpPr>
          <p:nvPr>
            <p:ph type="sldNum" idx="12"/>
          </p:nvPr>
        </p:nvSpPr>
        <p:spPr>
          <a:ln/>
        </p:spPr>
        <p:txBody>
          <a:bodyPr/>
          <a:lstStyle>
            <a:lvl1pPr>
              <a:defRPr/>
            </a:lvl1pPr>
          </a:lstStyle>
          <a:p>
            <a:pPr>
              <a:defRPr/>
            </a:pPr>
            <a:fld id="{A3D2996D-955D-4AD2-8458-57BBDCFDE886}" type="slidenum">
              <a:rPr lang="sk-SK" altLang="sk-SK"/>
              <a:pPr>
                <a:defRPr/>
              </a:pPr>
              <a:t>‹#›</a:t>
            </a:fld>
            <a:endParaRPr lang="sk-SK" alt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687388" y="1884363"/>
            <a:ext cx="8694737" cy="3144837"/>
          </a:xfrm>
        </p:spPr>
        <p:txBody>
          <a:bodyPr anchor="b"/>
          <a:lstStyle>
            <a:lvl1pPr>
              <a:defRPr sz="6000"/>
            </a:lvl1pPr>
          </a:lstStyle>
          <a:p>
            <a:r>
              <a:rPr lang="sk-SK"/>
              <a:t>Upravte štýly predlohy textu</a:t>
            </a:r>
          </a:p>
        </p:txBody>
      </p:sp>
      <p:sp>
        <p:nvSpPr>
          <p:cNvPr id="3" name="Zástupný symbol textu 2"/>
          <p:cNvSpPr>
            <a:spLocks noGrp="1"/>
          </p:cNvSpPr>
          <p:nvPr>
            <p:ph type="body" idx="1"/>
          </p:nvPr>
        </p:nvSpPr>
        <p:spPr>
          <a:xfrm>
            <a:off x="687388" y="5059363"/>
            <a:ext cx="8694737" cy="16525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k-SK"/>
              <a:t>Upravte štýl predlohy textu.</a:t>
            </a:r>
          </a:p>
        </p:txBody>
      </p:sp>
      <p:sp>
        <p:nvSpPr>
          <p:cNvPr id="4" name="Rectangle 3"/>
          <p:cNvSpPr>
            <a:spLocks noGrp="1" noChangeArrowheads="1"/>
          </p:cNvSpPr>
          <p:nvPr>
            <p:ph type="dt" idx="10"/>
          </p:nvPr>
        </p:nvSpPr>
        <p:spPr>
          <a:ln/>
        </p:spPr>
        <p:txBody>
          <a:bodyPr/>
          <a:lstStyle>
            <a:lvl1pPr>
              <a:defRPr/>
            </a:lvl1pPr>
          </a:lstStyle>
          <a:p>
            <a:pPr>
              <a:defRPr/>
            </a:pPr>
            <a:endParaRPr lang="sk-SK" altLang="sk-SK"/>
          </a:p>
        </p:txBody>
      </p:sp>
      <p:sp>
        <p:nvSpPr>
          <p:cNvPr id="5" name="Rectangle 4"/>
          <p:cNvSpPr>
            <a:spLocks noGrp="1" noChangeArrowheads="1"/>
          </p:cNvSpPr>
          <p:nvPr>
            <p:ph type="ftr" idx="11"/>
          </p:nvPr>
        </p:nvSpPr>
        <p:spPr>
          <a:ln/>
        </p:spPr>
        <p:txBody>
          <a:bodyPr/>
          <a:lstStyle>
            <a:lvl1pPr>
              <a:defRPr/>
            </a:lvl1pPr>
          </a:lstStyle>
          <a:p>
            <a:pPr>
              <a:defRPr/>
            </a:pPr>
            <a:endParaRPr lang="sk-SK" altLang="sk-SK"/>
          </a:p>
        </p:txBody>
      </p:sp>
      <p:sp>
        <p:nvSpPr>
          <p:cNvPr id="6" name="Rectangle 5"/>
          <p:cNvSpPr>
            <a:spLocks noGrp="1" noChangeArrowheads="1"/>
          </p:cNvSpPr>
          <p:nvPr>
            <p:ph type="sldNum" idx="12"/>
          </p:nvPr>
        </p:nvSpPr>
        <p:spPr>
          <a:ln/>
        </p:spPr>
        <p:txBody>
          <a:bodyPr/>
          <a:lstStyle>
            <a:lvl1pPr>
              <a:defRPr/>
            </a:lvl1pPr>
          </a:lstStyle>
          <a:p>
            <a:pPr>
              <a:defRPr/>
            </a:pPr>
            <a:fld id="{5748A6D5-EF9D-4E7C-8A37-FA8CD7E47B0E}" type="slidenum">
              <a:rPr lang="sk-SK" altLang="sk-SK"/>
              <a:pPr>
                <a:defRPr/>
              </a:pPr>
              <a:t>‹#›</a:t>
            </a:fld>
            <a:endParaRPr lang="sk-SK" alt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symbol obsahu 2"/>
          <p:cNvSpPr>
            <a:spLocks noGrp="1"/>
          </p:cNvSpPr>
          <p:nvPr>
            <p:ph sz="half" idx="1"/>
          </p:nvPr>
        </p:nvSpPr>
        <p:spPr>
          <a:xfrm>
            <a:off x="503238" y="1768475"/>
            <a:ext cx="4456112" cy="4381500"/>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obsahu 3"/>
          <p:cNvSpPr>
            <a:spLocks noGrp="1"/>
          </p:cNvSpPr>
          <p:nvPr>
            <p:ph sz="half" idx="2"/>
          </p:nvPr>
        </p:nvSpPr>
        <p:spPr>
          <a:xfrm>
            <a:off x="5111750" y="1768475"/>
            <a:ext cx="4457700" cy="4381500"/>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Rectangle 3"/>
          <p:cNvSpPr>
            <a:spLocks noGrp="1" noChangeArrowheads="1"/>
          </p:cNvSpPr>
          <p:nvPr>
            <p:ph type="dt" idx="10"/>
          </p:nvPr>
        </p:nvSpPr>
        <p:spPr>
          <a:ln/>
        </p:spPr>
        <p:txBody>
          <a:bodyPr/>
          <a:lstStyle>
            <a:lvl1pPr>
              <a:defRPr/>
            </a:lvl1pPr>
          </a:lstStyle>
          <a:p>
            <a:pPr>
              <a:defRPr/>
            </a:pPr>
            <a:endParaRPr lang="sk-SK" altLang="sk-SK"/>
          </a:p>
        </p:txBody>
      </p:sp>
      <p:sp>
        <p:nvSpPr>
          <p:cNvPr id="6" name="Rectangle 4"/>
          <p:cNvSpPr>
            <a:spLocks noGrp="1" noChangeArrowheads="1"/>
          </p:cNvSpPr>
          <p:nvPr>
            <p:ph type="ftr" idx="11"/>
          </p:nvPr>
        </p:nvSpPr>
        <p:spPr>
          <a:ln/>
        </p:spPr>
        <p:txBody>
          <a:bodyPr/>
          <a:lstStyle>
            <a:lvl1pPr>
              <a:defRPr/>
            </a:lvl1pPr>
          </a:lstStyle>
          <a:p>
            <a:pPr>
              <a:defRPr/>
            </a:pPr>
            <a:endParaRPr lang="sk-SK" altLang="sk-SK"/>
          </a:p>
        </p:txBody>
      </p:sp>
      <p:sp>
        <p:nvSpPr>
          <p:cNvPr id="7" name="Rectangle 5"/>
          <p:cNvSpPr>
            <a:spLocks noGrp="1" noChangeArrowheads="1"/>
          </p:cNvSpPr>
          <p:nvPr>
            <p:ph type="sldNum" idx="12"/>
          </p:nvPr>
        </p:nvSpPr>
        <p:spPr>
          <a:ln/>
        </p:spPr>
        <p:txBody>
          <a:bodyPr/>
          <a:lstStyle>
            <a:lvl1pPr>
              <a:defRPr/>
            </a:lvl1pPr>
          </a:lstStyle>
          <a:p>
            <a:pPr>
              <a:defRPr/>
            </a:pPr>
            <a:fld id="{5448FF25-94F8-4C18-91BB-BF038E24FDB9}" type="slidenum">
              <a:rPr lang="sk-SK" altLang="sk-SK"/>
              <a:pPr>
                <a:defRPr/>
              </a:pPr>
              <a:t>‹#›</a:t>
            </a:fld>
            <a:endParaRPr lang="sk-SK" alt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693738" y="403225"/>
            <a:ext cx="8694737" cy="1460500"/>
          </a:xfrm>
        </p:spPr>
        <p:txBody>
          <a:bodyPr/>
          <a:lstStyle/>
          <a:p>
            <a:r>
              <a:rPr lang="sk-SK"/>
              <a:t>Upravte štýly predlohy textu</a:t>
            </a:r>
          </a:p>
        </p:txBody>
      </p:sp>
      <p:sp>
        <p:nvSpPr>
          <p:cNvPr id="3" name="Zástupný symbol textu 2"/>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4" name="Zástupný symbol obsahu 3"/>
          <p:cNvSpPr>
            <a:spLocks noGrp="1"/>
          </p:cNvSpPr>
          <p:nvPr>
            <p:ph sz="half" idx="2"/>
          </p:nvPr>
        </p:nvSpPr>
        <p:spPr>
          <a:xfrm>
            <a:off x="693738" y="2760663"/>
            <a:ext cx="4265612" cy="4062412"/>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symbol textu 4"/>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Upravte štýl predlohy textu.</a:t>
            </a:r>
          </a:p>
        </p:txBody>
      </p:sp>
      <p:sp>
        <p:nvSpPr>
          <p:cNvPr id="6" name="Zástupný symbol obsahu 5"/>
          <p:cNvSpPr>
            <a:spLocks noGrp="1"/>
          </p:cNvSpPr>
          <p:nvPr>
            <p:ph sz="quarter" idx="4"/>
          </p:nvPr>
        </p:nvSpPr>
        <p:spPr>
          <a:xfrm>
            <a:off x="5103813" y="2760663"/>
            <a:ext cx="4284662" cy="4062412"/>
          </a:xfrm>
        </p:spPr>
        <p:txBody>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Rectangle 3"/>
          <p:cNvSpPr>
            <a:spLocks noGrp="1" noChangeArrowheads="1"/>
          </p:cNvSpPr>
          <p:nvPr>
            <p:ph type="dt" idx="10"/>
          </p:nvPr>
        </p:nvSpPr>
        <p:spPr>
          <a:ln/>
        </p:spPr>
        <p:txBody>
          <a:bodyPr/>
          <a:lstStyle>
            <a:lvl1pPr>
              <a:defRPr/>
            </a:lvl1pPr>
          </a:lstStyle>
          <a:p>
            <a:pPr>
              <a:defRPr/>
            </a:pPr>
            <a:endParaRPr lang="sk-SK" altLang="sk-SK"/>
          </a:p>
        </p:txBody>
      </p:sp>
      <p:sp>
        <p:nvSpPr>
          <p:cNvPr id="8" name="Rectangle 4"/>
          <p:cNvSpPr>
            <a:spLocks noGrp="1" noChangeArrowheads="1"/>
          </p:cNvSpPr>
          <p:nvPr>
            <p:ph type="ftr" idx="11"/>
          </p:nvPr>
        </p:nvSpPr>
        <p:spPr>
          <a:ln/>
        </p:spPr>
        <p:txBody>
          <a:bodyPr/>
          <a:lstStyle>
            <a:lvl1pPr>
              <a:defRPr/>
            </a:lvl1pPr>
          </a:lstStyle>
          <a:p>
            <a:pPr>
              <a:defRPr/>
            </a:pPr>
            <a:endParaRPr lang="sk-SK" altLang="sk-SK"/>
          </a:p>
        </p:txBody>
      </p:sp>
      <p:sp>
        <p:nvSpPr>
          <p:cNvPr id="9" name="Rectangle 5"/>
          <p:cNvSpPr>
            <a:spLocks noGrp="1" noChangeArrowheads="1"/>
          </p:cNvSpPr>
          <p:nvPr>
            <p:ph type="sldNum" idx="12"/>
          </p:nvPr>
        </p:nvSpPr>
        <p:spPr>
          <a:ln/>
        </p:spPr>
        <p:txBody>
          <a:bodyPr/>
          <a:lstStyle>
            <a:lvl1pPr>
              <a:defRPr/>
            </a:lvl1pPr>
          </a:lstStyle>
          <a:p>
            <a:pPr>
              <a:defRPr/>
            </a:pPr>
            <a:fld id="{5BD94CED-4D6A-48EE-B7ED-DD130A702B6B}" type="slidenum">
              <a:rPr lang="sk-SK" altLang="sk-SK"/>
              <a:pPr>
                <a:defRPr/>
              </a:pPr>
              <a:t>‹#›</a:t>
            </a:fld>
            <a:endParaRPr lang="sk-SK" alt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Rectangle 3"/>
          <p:cNvSpPr>
            <a:spLocks noGrp="1" noChangeArrowheads="1"/>
          </p:cNvSpPr>
          <p:nvPr>
            <p:ph type="dt" idx="10"/>
          </p:nvPr>
        </p:nvSpPr>
        <p:spPr>
          <a:ln/>
        </p:spPr>
        <p:txBody>
          <a:bodyPr/>
          <a:lstStyle>
            <a:lvl1pPr>
              <a:defRPr/>
            </a:lvl1pPr>
          </a:lstStyle>
          <a:p>
            <a:pPr>
              <a:defRPr/>
            </a:pPr>
            <a:endParaRPr lang="sk-SK" altLang="sk-SK"/>
          </a:p>
        </p:txBody>
      </p:sp>
      <p:sp>
        <p:nvSpPr>
          <p:cNvPr id="4" name="Rectangle 4"/>
          <p:cNvSpPr>
            <a:spLocks noGrp="1" noChangeArrowheads="1"/>
          </p:cNvSpPr>
          <p:nvPr>
            <p:ph type="ftr" idx="11"/>
          </p:nvPr>
        </p:nvSpPr>
        <p:spPr>
          <a:ln/>
        </p:spPr>
        <p:txBody>
          <a:bodyPr/>
          <a:lstStyle>
            <a:lvl1pPr>
              <a:defRPr/>
            </a:lvl1pPr>
          </a:lstStyle>
          <a:p>
            <a:pPr>
              <a:defRPr/>
            </a:pPr>
            <a:endParaRPr lang="sk-SK" altLang="sk-SK"/>
          </a:p>
        </p:txBody>
      </p:sp>
      <p:sp>
        <p:nvSpPr>
          <p:cNvPr id="5" name="Rectangle 5"/>
          <p:cNvSpPr>
            <a:spLocks noGrp="1" noChangeArrowheads="1"/>
          </p:cNvSpPr>
          <p:nvPr>
            <p:ph type="sldNum" idx="12"/>
          </p:nvPr>
        </p:nvSpPr>
        <p:spPr>
          <a:ln/>
        </p:spPr>
        <p:txBody>
          <a:bodyPr/>
          <a:lstStyle>
            <a:lvl1pPr>
              <a:defRPr/>
            </a:lvl1pPr>
          </a:lstStyle>
          <a:p>
            <a:pPr>
              <a:defRPr/>
            </a:pPr>
            <a:fld id="{E4DFC267-2318-4A69-A5E3-EB8D96438890}" type="slidenum">
              <a:rPr lang="sk-SK" altLang="sk-SK"/>
              <a:pPr>
                <a:defRPr/>
              </a:pPr>
              <a:t>‹#›</a:t>
            </a:fld>
            <a:endParaRPr lang="sk-SK" alt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sk-SK" altLang="sk-SK"/>
          </a:p>
        </p:txBody>
      </p:sp>
      <p:sp>
        <p:nvSpPr>
          <p:cNvPr id="3" name="Rectangle 4"/>
          <p:cNvSpPr>
            <a:spLocks noGrp="1" noChangeArrowheads="1"/>
          </p:cNvSpPr>
          <p:nvPr>
            <p:ph type="ftr" idx="11"/>
          </p:nvPr>
        </p:nvSpPr>
        <p:spPr>
          <a:ln/>
        </p:spPr>
        <p:txBody>
          <a:bodyPr/>
          <a:lstStyle>
            <a:lvl1pPr>
              <a:defRPr/>
            </a:lvl1pPr>
          </a:lstStyle>
          <a:p>
            <a:pPr>
              <a:defRPr/>
            </a:pPr>
            <a:endParaRPr lang="sk-SK" altLang="sk-SK"/>
          </a:p>
        </p:txBody>
      </p:sp>
      <p:sp>
        <p:nvSpPr>
          <p:cNvPr id="4" name="Rectangle 5"/>
          <p:cNvSpPr>
            <a:spLocks noGrp="1" noChangeArrowheads="1"/>
          </p:cNvSpPr>
          <p:nvPr>
            <p:ph type="sldNum" idx="12"/>
          </p:nvPr>
        </p:nvSpPr>
        <p:spPr>
          <a:ln/>
        </p:spPr>
        <p:txBody>
          <a:bodyPr/>
          <a:lstStyle>
            <a:lvl1pPr>
              <a:defRPr/>
            </a:lvl1pPr>
          </a:lstStyle>
          <a:p>
            <a:pPr>
              <a:defRPr/>
            </a:pPr>
            <a:fld id="{56515AA4-11A9-42FE-A0B6-741A7D93C501}" type="slidenum">
              <a:rPr lang="sk-SK" altLang="sk-SK"/>
              <a:pPr>
                <a:defRPr/>
              </a:pPr>
              <a:t>‹#›</a:t>
            </a:fld>
            <a:endParaRPr lang="sk-SK" alt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693738" y="503238"/>
            <a:ext cx="3251200" cy="1765300"/>
          </a:xfrm>
        </p:spPr>
        <p:txBody>
          <a:bodyPr anchor="b"/>
          <a:lstStyle>
            <a:lvl1pPr>
              <a:defRPr sz="3200"/>
            </a:lvl1pPr>
          </a:lstStyle>
          <a:p>
            <a:r>
              <a:rPr lang="sk-SK"/>
              <a:t>Upravte štýly predlohy textu</a:t>
            </a:r>
          </a:p>
        </p:txBody>
      </p:sp>
      <p:sp>
        <p:nvSpPr>
          <p:cNvPr id="3" name="Zástupný symbol obsahu 2"/>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symbol textu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Upravte štýl predlohy textu.</a:t>
            </a:r>
          </a:p>
        </p:txBody>
      </p:sp>
      <p:sp>
        <p:nvSpPr>
          <p:cNvPr id="5" name="Rectangle 3"/>
          <p:cNvSpPr>
            <a:spLocks noGrp="1" noChangeArrowheads="1"/>
          </p:cNvSpPr>
          <p:nvPr>
            <p:ph type="dt" idx="10"/>
          </p:nvPr>
        </p:nvSpPr>
        <p:spPr>
          <a:ln/>
        </p:spPr>
        <p:txBody>
          <a:bodyPr/>
          <a:lstStyle>
            <a:lvl1pPr>
              <a:defRPr/>
            </a:lvl1pPr>
          </a:lstStyle>
          <a:p>
            <a:pPr>
              <a:defRPr/>
            </a:pPr>
            <a:endParaRPr lang="sk-SK" altLang="sk-SK"/>
          </a:p>
        </p:txBody>
      </p:sp>
      <p:sp>
        <p:nvSpPr>
          <p:cNvPr id="6" name="Rectangle 4"/>
          <p:cNvSpPr>
            <a:spLocks noGrp="1" noChangeArrowheads="1"/>
          </p:cNvSpPr>
          <p:nvPr>
            <p:ph type="ftr" idx="11"/>
          </p:nvPr>
        </p:nvSpPr>
        <p:spPr>
          <a:ln/>
        </p:spPr>
        <p:txBody>
          <a:bodyPr/>
          <a:lstStyle>
            <a:lvl1pPr>
              <a:defRPr/>
            </a:lvl1pPr>
          </a:lstStyle>
          <a:p>
            <a:pPr>
              <a:defRPr/>
            </a:pPr>
            <a:endParaRPr lang="sk-SK" altLang="sk-SK"/>
          </a:p>
        </p:txBody>
      </p:sp>
      <p:sp>
        <p:nvSpPr>
          <p:cNvPr id="7" name="Rectangle 5"/>
          <p:cNvSpPr>
            <a:spLocks noGrp="1" noChangeArrowheads="1"/>
          </p:cNvSpPr>
          <p:nvPr>
            <p:ph type="sldNum" idx="12"/>
          </p:nvPr>
        </p:nvSpPr>
        <p:spPr>
          <a:ln/>
        </p:spPr>
        <p:txBody>
          <a:bodyPr/>
          <a:lstStyle>
            <a:lvl1pPr>
              <a:defRPr/>
            </a:lvl1pPr>
          </a:lstStyle>
          <a:p>
            <a:pPr>
              <a:defRPr/>
            </a:pPr>
            <a:fld id="{F98BA0E7-4D7E-41DA-8E84-69F1530F58CC}" type="slidenum">
              <a:rPr lang="sk-SK" altLang="sk-SK"/>
              <a:pPr>
                <a:defRPr/>
              </a:pPr>
              <a:t>‹#›</a:t>
            </a:fld>
            <a:endParaRPr lang="sk-SK" alt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693738" y="503238"/>
            <a:ext cx="3251200" cy="1765300"/>
          </a:xfrm>
        </p:spPr>
        <p:txBody>
          <a:bodyPr anchor="b"/>
          <a:lstStyle>
            <a:lvl1pPr>
              <a:defRPr sz="3200"/>
            </a:lvl1pPr>
          </a:lstStyle>
          <a:p>
            <a:r>
              <a:rPr lang="sk-SK"/>
              <a:t>Upravte štýly predlohy textu</a:t>
            </a:r>
          </a:p>
        </p:txBody>
      </p:sp>
      <p:sp>
        <p:nvSpPr>
          <p:cNvPr id="3" name="Zástupný symbol obrázka 2"/>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a:p>
        </p:txBody>
      </p:sp>
      <p:sp>
        <p:nvSpPr>
          <p:cNvPr id="4" name="Zástupný symbol textu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Upravte štýl predlohy textu.</a:t>
            </a:r>
          </a:p>
        </p:txBody>
      </p:sp>
      <p:sp>
        <p:nvSpPr>
          <p:cNvPr id="5" name="Rectangle 3"/>
          <p:cNvSpPr>
            <a:spLocks noGrp="1" noChangeArrowheads="1"/>
          </p:cNvSpPr>
          <p:nvPr>
            <p:ph type="dt" idx="10"/>
          </p:nvPr>
        </p:nvSpPr>
        <p:spPr>
          <a:ln/>
        </p:spPr>
        <p:txBody>
          <a:bodyPr/>
          <a:lstStyle>
            <a:lvl1pPr>
              <a:defRPr/>
            </a:lvl1pPr>
          </a:lstStyle>
          <a:p>
            <a:pPr>
              <a:defRPr/>
            </a:pPr>
            <a:endParaRPr lang="sk-SK" altLang="sk-SK"/>
          </a:p>
        </p:txBody>
      </p:sp>
      <p:sp>
        <p:nvSpPr>
          <p:cNvPr id="6" name="Rectangle 4"/>
          <p:cNvSpPr>
            <a:spLocks noGrp="1" noChangeArrowheads="1"/>
          </p:cNvSpPr>
          <p:nvPr>
            <p:ph type="ftr" idx="11"/>
          </p:nvPr>
        </p:nvSpPr>
        <p:spPr>
          <a:ln/>
        </p:spPr>
        <p:txBody>
          <a:bodyPr/>
          <a:lstStyle>
            <a:lvl1pPr>
              <a:defRPr/>
            </a:lvl1pPr>
          </a:lstStyle>
          <a:p>
            <a:pPr>
              <a:defRPr/>
            </a:pPr>
            <a:endParaRPr lang="sk-SK" altLang="sk-SK"/>
          </a:p>
        </p:txBody>
      </p:sp>
      <p:sp>
        <p:nvSpPr>
          <p:cNvPr id="7" name="Rectangle 5"/>
          <p:cNvSpPr>
            <a:spLocks noGrp="1" noChangeArrowheads="1"/>
          </p:cNvSpPr>
          <p:nvPr>
            <p:ph type="sldNum" idx="12"/>
          </p:nvPr>
        </p:nvSpPr>
        <p:spPr>
          <a:ln/>
        </p:spPr>
        <p:txBody>
          <a:bodyPr/>
          <a:lstStyle>
            <a:lvl1pPr>
              <a:defRPr/>
            </a:lvl1pPr>
          </a:lstStyle>
          <a:p>
            <a:pPr>
              <a:defRPr/>
            </a:pPr>
            <a:fld id="{C1FFB269-A367-421F-BB22-04FDEBDBB3BD}" type="slidenum">
              <a:rPr lang="sk-SK" altLang="sk-SK"/>
              <a:pPr>
                <a:defRPr/>
              </a:pPr>
              <a:t>‹#›</a:t>
            </a:fld>
            <a:endParaRPr lang="sk-SK" alt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360363" y="92075"/>
            <a:ext cx="7375525" cy="1071563"/>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ltLang="sk-SK" smtClean="0"/>
              <a:t>Kliknúť na úpravu formátu textu titulku</a:t>
            </a:r>
          </a:p>
        </p:txBody>
      </p:sp>
      <p:sp>
        <p:nvSpPr>
          <p:cNvPr id="1027" name="Rectangle 2"/>
          <p:cNvSpPr>
            <a:spLocks noGrp="1" noChangeArrowheads="1"/>
          </p:cNvSpPr>
          <p:nvPr>
            <p:ph type="body" idx="1"/>
          </p:nvPr>
        </p:nvSpPr>
        <p:spPr bwMode="auto">
          <a:xfrm>
            <a:off x="503238" y="1768475"/>
            <a:ext cx="9066212" cy="4381500"/>
          </a:xfrm>
          <a:prstGeom prst="rect">
            <a:avLst/>
          </a:prstGeom>
          <a:noFill/>
          <a:ln w="9525">
            <a:noFill/>
            <a:round/>
            <a:headEnd/>
            <a:tailEnd/>
          </a:ln>
        </p:spPr>
        <p:txBody>
          <a:bodyPr vert="horz" wrap="square" lIns="0" tIns="7920" rIns="0" bIns="0" numCol="1" anchor="t" anchorCtr="0" compatLnSpc="1">
            <a:prstTxWarp prst="textNoShape">
              <a:avLst/>
            </a:prstTxWarp>
          </a:bodyPr>
          <a:lstStyle/>
          <a:p>
            <a:pPr lvl="0"/>
            <a:r>
              <a:rPr lang="en-GB" altLang="sk-SK" smtClean="0"/>
              <a:t>Kliknúť na úpravu formátu textu osnovy</a:t>
            </a:r>
          </a:p>
          <a:p>
            <a:pPr lvl="1"/>
            <a:r>
              <a:rPr lang="en-GB" altLang="sk-SK" smtClean="0"/>
              <a:t>Druhá úroveň</a:t>
            </a:r>
          </a:p>
          <a:p>
            <a:pPr lvl="2"/>
            <a:r>
              <a:rPr lang="en-GB" altLang="sk-SK" smtClean="0"/>
              <a:t>Tretia úroveňˆ</a:t>
            </a:r>
          </a:p>
          <a:p>
            <a:pPr lvl="3"/>
            <a:r>
              <a:rPr lang="en-GB" altLang="sk-SK" smtClean="0"/>
              <a:t>Štvrtá úroveň osnovy</a:t>
            </a:r>
          </a:p>
          <a:p>
            <a:pPr lvl="4"/>
            <a:r>
              <a:rPr lang="en-GB" altLang="sk-SK" smtClean="0"/>
              <a:t>Piata úroveň osnovy</a:t>
            </a:r>
          </a:p>
          <a:p>
            <a:pPr lvl="4"/>
            <a:r>
              <a:rPr lang="en-GB" altLang="sk-SK" smtClean="0"/>
              <a:t>Šiesta úroveň</a:t>
            </a:r>
          </a:p>
          <a:p>
            <a:pPr lvl="4"/>
            <a:r>
              <a:rPr lang="en-GB" altLang="sk-SK" smtClean="0"/>
              <a:t>Siedma úroveň</a:t>
            </a:r>
          </a:p>
        </p:txBody>
      </p:sp>
      <p:sp>
        <p:nvSpPr>
          <p:cNvPr id="2" name="Rectangle 3"/>
          <p:cNvSpPr>
            <a:spLocks noGrp="1" noChangeArrowheads="1"/>
          </p:cNvSpPr>
          <p:nvPr>
            <p:ph type="dt"/>
          </p:nvPr>
        </p:nvSpPr>
        <p:spPr bwMode="auto">
          <a:xfrm>
            <a:off x="503238" y="6886575"/>
            <a:ext cx="2343150" cy="515938"/>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ea typeface="+mn-ea"/>
                <a:cs typeface="DejaVu Sans" panose="020B0603030804020204" pitchFamily="34" charset="0"/>
              </a:defRPr>
            </a:lvl1pPr>
          </a:lstStyle>
          <a:p>
            <a:pPr>
              <a:defRPr/>
            </a:pPr>
            <a:endParaRPr lang="sk-SK" altLang="sk-SK"/>
          </a:p>
        </p:txBody>
      </p:sp>
      <p:sp>
        <p:nvSpPr>
          <p:cNvPr id="1028" name="Rectangle 4"/>
          <p:cNvSpPr>
            <a:spLocks noGrp="1" noChangeArrowheads="1"/>
          </p:cNvSpPr>
          <p:nvPr>
            <p:ph type="ftr"/>
          </p:nvPr>
        </p:nvSpPr>
        <p:spPr bwMode="auto">
          <a:xfrm>
            <a:off x="6164263" y="6858000"/>
            <a:ext cx="2109787" cy="515938"/>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Arial" panose="020B0604020202020204" pitchFamily="34" charset="0"/>
                <a:ea typeface="+mn-ea"/>
                <a:cs typeface="DejaVu Sans" panose="020B0603030804020204" pitchFamily="34" charset="0"/>
              </a:defRPr>
            </a:lvl1pPr>
          </a:lstStyle>
          <a:p>
            <a:pPr>
              <a:defRPr/>
            </a:pPr>
            <a:endParaRPr lang="sk-SK" altLang="sk-SK"/>
          </a:p>
        </p:txBody>
      </p:sp>
      <p:sp>
        <p:nvSpPr>
          <p:cNvPr id="1029" name="Rectangle 5"/>
          <p:cNvSpPr>
            <a:spLocks noGrp="1" noChangeArrowheads="1"/>
          </p:cNvSpPr>
          <p:nvPr>
            <p:ph type="sldNum"/>
          </p:nvPr>
        </p:nvSpPr>
        <p:spPr bwMode="auto">
          <a:xfrm>
            <a:off x="3600450" y="6886575"/>
            <a:ext cx="2335213" cy="515938"/>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eaLnBrk="1">
              <a:lnSpc>
                <a:spcPct val="93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ea typeface="DejaVu Sans" pitchFamily="32" charset="0"/>
                <a:cs typeface="DejaVu Sans" pitchFamily="32" charset="0"/>
              </a:defRPr>
            </a:lvl1pPr>
          </a:lstStyle>
          <a:p>
            <a:pPr>
              <a:defRPr/>
            </a:pPr>
            <a:fld id="{3859A99B-075B-41A1-82B7-80969CED55B8}" type="slidenum">
              <a:rPr lang="sk-SK" altLang="sk-SK"/>
              <a:pPr>
                <a:defRPr/>
              </a:pPr>
              <a:t>‹#›</a:t>
            </a:fld>
            <a:endParaRPr lang="sk-SK" alt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449263" rtl="0" eaLnBrk="0" fontAlgn="base" hangingPunct="0">
        <a:lnSpc>
          <a:spcPct val="98000"/>
        </a:lnSpc>
        <a:spcBef>
          <a:spcPct val="0"/>
        </a:spcBef>
        <a:spcAft>
          <a:spcPct val="0"/>
        </a:spcAft>
        <a:buClr>
          <a:srgbClr val="000000"/>
        </a:buClr>
        <a:buSzPct val="100000"/>
        <a:buFont typeface="Times New Roman" pitchFamily="16" charset="0"/>
        <a:defRPr sz="3600" kern="1200">
          <a:solidFill>
            <a:srgbClr val="FFFFFF"/>
          </a:solidFill>
          <a:latin typeface="+mj-lt"/>
          <a:ea typeface="+mj-ea"/>
          <a:cs typeface="+mj-cs"/>
        </a:defRPr>
      </a:lvl1pPr>
      <a:lvl2pPr algn="l" defTabSz="449263" rtl="0" eaLnBrk="0" fontAlgn="base" hangingPunct="0">
        <a:lnSpc>
          <a:spcPct val="98000"/>
        </a:lnSpc>
        <a:spcBef>
          <a:spcPct val="0"/>
        </a:spcBef>
        <a:spcAft>
          <a:spcPct val="0"/>
        </a:spcAft>
        <a:buClr>
          <a:srgbClr val="000000"/>
        </a:buClr>
        <a:buSzPct val="100000"/>
        <a:buFont typeface="Times New Roman" pitchFamily="16" charset="0"/>
        <a:defRPr sz="3600">
          <a:solidFill>
            <a:srgbClr val="FFFFFF"/>
          </a:solidFill>
          <a:latin typeface="Bitstream Vera Sans" pitchFamily="16" charset="0"/>
          <a:ea typeface="Bitstream Vera Sans" pitchFamily="16" charset="0"/>
          <a:cs typeface="Bitstream Vera Sans" pitchFamily="16" charset="0"/>
        </a:defRPr>
      </a:lvl2pPr>
      <a:lvl3pPr algn="l" defTabSz="449263" rtl="0" eaLnBrk="0" fontAlgn="base" hangingPunct="0">
        <a:lnSpc>
          <a:spcPct val="98000"/>
        </a:lnSpc>
        <a:spcBef>
          <a:spcPct val="0"/>
        </a:spcBef>
        <a:spcAft>
          <a:spcPct val="0"/>
        </a:spcAft>
        <a:buClr>
          <a:srgbClr val="000000"/>
        </a:buClr>
        <a:buSzPct val="100000"/>
        <a:buFont typeface="Times New Roman" pitchFamily="16" charset="0"/>
        <a:defRPr sz="3600">
          <a:solidFill>
            <a:srgbClr val="FFFFFF"/>
          </a:solidFill>
          <a:latin typeface="Bitstream Vera Sans" pitchFamily="16" charset="0"/>
          <a:ea typeface="Bitstream Vera Sans" pitchFamily="16" charset="0"/>
          <a:cs typeface="Bitstream Vera Sans" pitchFamily="16" charset="0"/>
        </a:defRPr>
      </a:lvl3pPr>
      <a:lvl4pPr algn="l" defTabSz="449263" rtl="0" eaLnBrk="0" fontAlgn="base" hangingPunct="0">
        <a:lnSpc>
          <a:spcPct val="98000"/>
        </a:lnSpc>
        <a:spcBef>
          <a:spcPct val="0"/>
        </a:spcBef>
        <a:spcAft>
          <a:spcPct val="0"/>
        </a:spcAft>
        <a:buClr>
          <a:srgbClr val="000000"/>
        </a:buClr>
        <a:buSzPct val="100000"/>
        <a:buFont typeface="Times New Roman" pitchFamily="16" charset="0"/>
        <a:defRPr sz="3600">
          <a:solidFill>
            <a:srgbClr val="FFFFFF"/>
          </a:solidFill>
          <a:latin typeface="Bitstream Vera Sans" pitchFamily="16" charset="0"/>
          <a:ea typeface="Bitstream Vera Sans" pitchFamily="16" charset="0"/>
          <a:cs typeface="Bitstream Vera Sans" pitchFamily="16" charset="0"/>
        </a:defRPr>
      </a:lvl4pPr>
      <a:lvl5pPr algn="l" defTabSz="449263" rtl="0" eaLnBrk="0" fontAlgn="base" hangingPunct="0">
        <a:lnSpc>
          <a:spcPct val="98000"/>
        </a:lnSpc>
        <a:spcBef>
          <a:spcPct val="0"/>
        </a:spcBef>
        <a:spcAft>
          <a:spcPct val="0"/>
        </a:spcAft>
        <a:buClr>
          <a:srgbClr val="000000"/>
        </a:buClr>
        <a:buSzPct val="100000"/>
        <a:buFont typeface="Times New Roman" pitchFamily="16" charset="0"/>
        <a:defRPr sz="3600">
          <a:solidFill>
            <a:srgbClr val="FFFFFF"/>
          </a:solidFill>
          <a:latin typeface="Bitstream Vera Sans" pitchFamily="16" charset="0"/>
          <a:ea typeface="Bitstream Vera Sans" pitchFamily="16" charset="0"/>
          <a:cs typeface="Bitstream Vera Sans" pitchFamily="16" charset="0"/>
        </a:defRPr>
      </a:lvl5pPr>
      <a:lvl6pPr marL="2514600" indent="-228600" algn="l" defTabSz="449263" rtl="0" fontAlgn="base" hangingPunct="0">
        <a:lnSpc>
          <a:spcPct val="98000"/>
        </a:lnSpc>
        <a:spcBef>
          <a:spcPct val="0"/>
        </a:spcBef>
        <a:spcAft>
          <a:spcPct val="0"/>
        </a:spcAft>
        <a:buClr>
          <a:srgbClr val="000000"/>
        </a:buClr>
        <a:buSzPct val="100000"/>
        <a:buFont typeface="Times New Roman" panose="02020603050405020304" pitchFamily="18" charset="0"/>
        <a:defRPr sz="3600">
          <a:solidFill>
            <a:srgbClr val="FFFFFF"/>
          </a:solidFill>
          <a:latin typeface="Bitstream Vera Sans" pitchFamily="16" charset="0"/>
          <a:ea typeface="Bitstream Vera Sans" pitchFamily="16" charset="0"/>
          <a:cs typeface="Bitstream Vera Sans" pitchFamily="16" charset="0"/>
        </a:defRPr>
      </a:lvl6pPr>
      <a:lvl7pPr marL="2971800" indent="-228600" algn="l" defTabSz="449263" rtl="0" fontAlgn="base" hangingPunct="0">
        <a:lnSpc>
          <a:spcPct val="98000"/>
        </a:lnSpc>
        <a:spcBef>
          <a:spcPct val="0"/>
        </a:spcBef>
        <a:spcAft>
          <a:spcPct val="0"/>
        </a:spcAft>
        <a:buClr>
          <a:srgbClr val="000000"/>
        </a:buClr>
        <a:buSzPct val="100000"/>
        <a:buFont typeface="Times New Roman" panose="02020603050405020304" pitchFamily="18" charset="0"/>
        <a:defRPr sz="3600">
          <a:solidFill>
            <a:srgbClr val="FFFFFF"/>
          </a:solidFill>
          <a:latin typeface="Bitstream Vera Sans" pitchFamily="16" charset="0"/>
          <a:ea typeface="Bitstream Vera Sans" pitchFamily="16" charset="0"/>
          <a:cs typeface="Bitstream Vera Sans" pitchFamily="16" charset="0"/>
        </a:defRPr>
      </a:lvl7pPr>
      <a:lvl8pPr marL="3429000" indent="-228600" algn="l" defTabSz="449263" rtl="0" fontAlgn="base" hangingPunct="0">
        <a:lnSpc>
          <a:spcPct val="98000"/>
        </a:lnSpc>
        <a:spcBef>
          <a:spcPct val="0"/>
        </a:spcBef>
        <a:spcAft>
          <a:spcPct val="0"/>
        </a:spcAft>
        <a:buClr>
          <a:srgbClr val="000000"/>
        </a:buClr>
        <a:buSzPct val="100000"/>
        <a:buFont typeface="Times New Roman" panose="02020603050405020304" pitchFamily="18" charset="0"/>
        <a:defRPr sz="3600">
          <a:solidFill>
            <a:srgbClr val="FFFFFF"/>
          </a:solidFill>
          <a:latin typeface="Bitstream Vera Sans" pitchFamily="16" charset="0"/>
          <a:ea typeface="Bitstream Vera Sans" pitchFamily="16" charset="0"/>
          <a:cs typeface="Bitstream Vera Sans" pitchFamily="16" charset="0"/>
        </a:defRPr>
      </a:lvl8pPr>
      <a:lvl9pPr marL="3886200" indent="-228600" algn="l" defTabSz="449263" rtl="0" fontAlgn="base" hangingPunct="0">
        <a:lnSpc>
          <a:spcPct val="98000"/>
        </a:lnSpc>
        <a:spcBef>
          <a:spcPct val="0"/>
        </a:spcBef>
        <a:spcAft>
          <a:spcPct val="0"/>
        </a:spcAft>
        <a:buClr>
          <a:srgbClr val="000000"/>
        </a:buClr>
        <a:buSzPct val="100000"/>
        <a:buFont typeface="Times New Roman" panose="02020603050405020304" pitchFamily="18" charset="0"/>
        <a:defRPr sz="3600">
          <a:solidFill>
            <a:srgbClr val="FFFFFF"/>
          </a:solidFill>
          <a:latin typeface="Bitstream Vera Sans" pitchFamily="16" charset="0"/>
          <a:ea typeface="Bitstream Vera Sans" pitchFamily="16" charset="0"/>
          <a:cs typeface="Bitstream Vera Sans" pitchFamily="16" charset="0"/>
        </a:defRPr>
      </a:lvl9pPr>
    </p:titleStyle>
    <p:bodyStyle>
      <a:lvl1pPr marL="342900" indent="-342900" algn="l" defTabSz="449263" rtl="0" eaLnBrk="0" fontAlgn="base" hangingPunct="0">
        <a:lnSpc>
          <a:spcPct val="98000"/>
        </a:lnSpc>
        <a:spcBef>
          <a:spcPct val="0"/>
        </a:spcBef>
        <a:spcAft>
          <a:spcPts val="1425"/>
        </a:spcAft>
        <a:buClr>
          <a:srgbClr val="000000"/>
        </a:buClr>
        <a:buSzPct val="100000"/>
        <a:buFont typeface="Times New Roman" pitchFamily="16" charset="0"/>
        <a:buChar char="•"/>
        <a:defRPr sz="3200" kern="1200">
          <a:solidFill>
            <a:srgbClr val="000000"/>
          </a:solidFill>
          <a:latin typeface="+mn-lt"/>
          <a:ea typeface="+mn-ea"/>
          <a:cs typeface="+mn-cs"/>
        </a:defRPr>
      </a:lvl1pPr>
      <a:lvl2pPr marL="742950" indent="-285750" algn="l" defTabSz="449263" rtl="0" eaLnBrk="0" fontAlgn="base" hangingPunct="0">
        <a:lnSpc>
          <a:spcPct val="98000"/>
        </a:lnSpc>
        <a:spcBef>
          <a:spcPct val="0"/>
        </a:spcBef>
        <a:spcAft>
          <a:spcPts val="1138"/>
        </a:spcAft>
        <a:buClr>
          <a:srgbClr val="000000"/>
        </a:buClr>
        <a:buSzPct val="100000"/>
        <a:buFont typeface="Times New Roman" pitchFamily="16" charset="0"/>
        <a:buChar char="–"/>
        <a:defRPr sz="2800" kern="1200">
          <a:solidFill>
            <a:srgbClr val="000000"/>
          </a:solidFill>
          <a:latin typeface="+mn-lt"/>
          <a:ea typeface="+mn-ea"/>
          <a:cs typeface="+mn-cs"/>
        </a:defRPr>
      </a:lvl2pPr>
      <a:lvl3pPr marL="1143000" indent="-228600" algn="l" defTabSz="449263" rtl="0" eaLnBrk="0" fontAlgn="base" hangingPunct="0">
        <a:lnSpc>
          <a:spcPct val="98000"/>
        </a:lnSpc>
        <a:spcBef>
          <a:spcPct val="0"/>
        </a:spcBef>
        <a:spcAft>
          <a:spcPts val="850"/>
        </a:spcAft>
        <a:buClr>
          <a:srgbClr val="000000"/>
        </a:buClr>
        <a:buSzPct val="100000"/>
        <a:buFont typeface="Times New Roman" pitchFamily="16" charset="0"/>
        <a:buChar char="•"/>
        <a:defRPr sz="2400" kern="1200">
          <a:solidFill>
            <a:srgbClr val="000000"/>
          </a:solidFill>
          <a:latin typeface="+mn-lt"/>
          <a:ea typeface="+mn-ea"/>
          <a:cs typeface="+mn-cs"/>
        </a:defRPr>
      </a:lvl3pPr>
      <a:lvl4pPr marL="1600200" indent="-228600" algn="l" defTabSz="449263" rtl="0" eaLnBrk="0" fontAlgn="base" hangingPunct="0">
        <a:lnSpc>
          <a:spcPct val="98000"/>
        </a:lnSpc>
        <a:spcBef>
          <a:spcPct val="0"/>
        </a:spcBef>
        <a:spcAft>
          <a:spcPts val="575"/>
        </a:spcAft>
        <a:buClr>
          <a:srgbClr val="000000"/>
        </a:buClr>
        <a:buSzPct val="100000"/>
        <a:buFont typeface="Times New Roman" pitchFamily="16" charset="0"/>
        <a:buChar char="–"/>
        <a:defRPr sz="2000" kern="1200">
          <a:solidFill>
            <a:srgbClr val="000000"/>
          </a:solidFill>
          <a:latin typeface="+mn-lt"/>
          <a:ea typeface="+mn-ea"/>
          <a:cs typeface="+mn-cs"/>
        </a:defRPr>
      </a:lvl4pPr>
      <a:lvl5pPr marL="2057400" indent="-228600" algn="l" defTabSz="449263" rtl="0" eaLnBrk="0" fontAlgn="base" hangingPunct="0">
        <a:lnSpc>
          <a:spcPct val="98000"/>
        </a:lnSpc>
        <a:spcBef>
          <a:spcPct val="0"/>
        </a:spcBef>
        <a:spcAft>
          <a:spcPts val="288"/>
        </a:spcAft>
        <a:buClr>
          <a:srgbClr val="000000"/>
        </a:buClr>
        <a:buSzPct val="100000"/>
        <a:buFont typeface="Times New Roman" pitchFamily="16" charset="0"/>
        <a:buChar char="»"/>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extLst>
          </p:cNvPr>
          <p:cNvSpPr>
            <a:spLocks noGrp="1"/>
          </p:cNvSpPr>
          <p:nvPr>
            <p:ph type="ctrTitle"/>
          </p:nvPr>
        </p:nvSpPr>
        <p:spPr>
          <a:xfrm>
            <a:off x="1260475" y="3201988"/>
            <a:ext cx="7559675" cy="1155700"/>
          </a:xfrm>
          <a:solidFill>
            <a:schemeClr val="accent5">
              <a:lumMod val="50000"/>
            </a:schemeClr>
          </a:solidFill>
        </p:spPr>
        <p:txBody>
          <a:bodyPr anchor="ctr">
            <a:normAutofit/>
          </a:bodyPr>
          <a:lstStyle/>
          <a:p>
            <a:r>
              <a:rPr lang="sk-SK" b="1" dirty="0" smtClean="0">
                <a:solidFill>
                  <a:schemeClr val="tx1"/>
                </a:solidFill>
                <a:effectLst>
                  <a:outerShdw blurRad="38100" dist="38100" dir="2700000" algn="tl">
                    <a:srgbClr val="000000">
                      <a:alpha val="43137"/>
                    </a:srgbClr>
                  </a:outerShdw>
                </a:effectLst>
                <a:latin typeface="Calibri Light" pitchFamily="34" charset="0"/>
                <a:cs typeface="Calibri Light" pitchFamily="34" charset="0"/>
              </a:rPr>
              <a:t>Použitie počítačov (2)</a:t>
            </a:r>
            <a:endParaRPr lang="en-GB" b="1" dirty="0" smtClean="0">
              <a:solidFill>
                <a:schemeClr val="tx1"/>
              </a:solidFill>
              <a:effectLst>
                <a:outerShdw blurRad="38100" dist="38100" dir="2700000" algn="tl">
                  <a:srgbClr val="000000">
                    <a:alpha val="43137"/>
                  </a:srgbClr>
                </a:outerShdw>
              </a:effectLst>
              <a:latin typeface="Calibri Light" pitchFamily="34" charset="0"/>
              <a:cs typeface="Calibri Light" pitchFamily="34" charset="0"/>
            </a:endParaRPr>
          </a:p>
        </p:txBody>
      </p:sp>
      <p:sp>
        <p:nvSpPr>
          <p:cNvPr id="2051" name="Subtitle 2"/>
          <p:cNvSpPr>
            <a:spLocks noGrp="1"/>
          </p:cNvSpPr>
          <p:nvPr>
            <p:ph type="subTitle" idx="1"/>
          </p:nvPr>
        </p:nvSpPr>
        <p:spPr>
          <a:xfrm>
            <a:off x="1260475" y="4840288"/>
            <a:ext cx="7559675" cy="1082675"/>
          </a:xfrm>
        </p:spPr>
        <p:txBody>
          <a:bodyPr/>
          <a:lstStyle/>
          <a:p>
            <a:r>
              <a:rPr lang="sk-SK" b="1" smtClean="0">
                <a:latin typeface="Calibri Light" pitchFamily="34" charset="0"/>
                <a:cs typeface="Calibri Light" pitchFamily="34" charset="0"/>
              </a:rPr>
              <a:t>Tomáš Goga</a:t>
            </a:r>
          </a:p>
          <a:p>
            <a:r>
              <a:rPr lang="sk-SK" b="1" smtClean="0">
                <a:latin typeface="Calibri Light" pitchFamily="34" charset="0"/>
                <a:cs typeface="Calibri Light" pitchFamily="34" charset="0"/>
              </a:rPr>
              <a:t>Geografický ústav SAV</a:t>
            </a:r>
          </a:p>
        </p:txBody>
      </p:sp>
      <p:pic>
        <p:nvPicPr>
          <p:cNvPr id="2052" name="Picture 7" descr="C:\Users\Tomas\Pictures\KKGISDPZ.PNG"/>
          <p:cNvPicPr>
            <a:picLocks noChangeAspect="1" noChangeArrowheads="1"/>
          </p:cNvPicPr>
          <p:nvPr/>
        </p:nvPicPr>
        <p:blipFill>
          <a:blip r:embed="rId2"/>
          <a:srcRect/>
          <a:stretch>
            <a:fillRect/>
          </a:stretch>
        </p:blipFill>
        <p:spPr bwMode="auto">
          <a:xfrm>
            <a:off x="655638" y="185738"/>
            <a:ext cx="8769350" cy="1898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Grp="1" noChangeArrowheads="1"/>
          </p:cNvSpPr>
          <p:nvPr>
            <p:ph type="title"/>
          </p:nvPr>
        </p:nvSpPr>
        <p:spPr>
          <a:xfrm>
            <a:off x="360363"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sk-SK" altLang="sk-SK" b="1" dirty="0" smtClean="0">
                <a:solidFill>
                  <a:schemeClr val="tx1"/>
                </a:solidFill>
              </a:rPr>
              <a:t> Dopyt</a:t>
            </a:r>
          </a:p>
        </p:txBody>
      </p:sp>
      <p:sp>
        <p:nvSpPr>
          <p:cNvPr id="11267" name="Text Box 2"/>
          <p:cNvSpPr txBox="1">
            <a:spLocks noChangeArrowheads="1"/>
          </p:cNvSpPr>
          <p:nvPr/>
        </p:nvSpPr>
        <p:spPr bwMode="auto">
          <a:xfrm>
            <a:off x="503238" y="1260475"/>
            <a:ext cx="9070975" cy="5949950"/>
          </a:xfrm>
          <a:prstGeom prst="rect">
            <a:avLst/>
          </a:prstGeom>
          <a:noFill/>
          <a:ln>
            <a:noFill/>
          </a:ln>
          <a:effectLst/>
          <a:extLst>
            <a:ext uri="{909E8E84-426E-40DD-AFC4-6F175D3DCCD1}"/>
            <a:ext uri="{91240B29-F687-4F45-9708-019B960494DF}"/>
            <a:ext uri="{AF507438-7753-43E0-B8FC-AC1667EBCBE1}"/>
          </a:extLst>
        </p:spPr>
        <p:txBody>
          <a:bodyPr lIns="0" tIns="7920" rIns="0" bIns="0"/>
          <a:lstStyle>
            <a:lvl1pPr marL="430213" indent="-323850">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1pPr>
            <a:lvl2pPr marL="1484313" indent="-568325">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2pPr>
            <a:lvl3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3pPr>
            <a:lvl4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4pPr>
            <a:lvl5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5pPr>
            <a:lvl6pPr marL="25146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6pPr>
            <a:lvl7pPr marL="29718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7pPr>
            <a:lvl8pPr marL="34290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8pPr>
            <a:lvl9pPr marL="38862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9pPr>
          </a:lstStyle>
          <a:p>
            <a:pPr>
              <a:spcAft>
                <a:spcPts val="700"/>
              </a:spcAft>
              <a:buSzPct val="45000"/>
              <a:buFont typeface="Wingdings" panose="05000000000000000000" pitchFamily="2" charset="2"/>
              <a:buChar char=""/>
              <a:defRPr/>
            </a:pPr>
            <a:r>
              <a:rPr lang="sk-SK" altLang="sk-SK" sz="2400" dirty="0">
                <a:solidFill>
                  <a:srgbClr val="000000"/>
                </a:solidFill>
                <a:latin typeface="Bitstream Vera Sans" pitchFamily="16" charset="0"/>
                <a:ea typeface="Microsoft YaHei" panose="020B0503020204020204" pitchFamily="34" charset="-122"/>
              </a:rPr>
              <a:t>Typický dopyt odpovedá na otázky typu „Koľko hriankovačov od </a:t>
            </a:r>
            <a:r>
              <a:rPr lang="sk-SK" altLang="sk-SK" sz="2400" dirty="0" smtClean="0">
                <a:solidFill>
                  <a:srgbClr val="000000"/>
                </a:solidFill>
                <a:latin typeface="Bitstream Vera Sans" pitchFamily="16" charset="0"/>
                <a:ea typeface="Microsoft YaHei" panose="020B0503020204020204" pitchFamily="34" charset="-122"/>
              </a:rPr>
              <a:t>firmy Orava </a:t>
            </a:r>
            <a:r>
              <a:rPr lang="sk-SK" altLang="sk-SK" sz="2400" dirty="0">
                <a:solidFill>
                  <a:srgbClr val="000000"/>
                </a:solidFill>
                <a:latin typeface="Bitstream Vera Sans" pitchFamily="16" charset="0"/>
                <a:ea typeface="Microsoft YaHei" panose="020B0503020204020204" pitchFamily="34" charset="-122"/>
              </a:rPr>
              <a:t>sa predalo v marci v Bratislave a Košiciach?“</a:t>
            </a:r>
          </a:p>
          <a:p>
            <a:pPr>
              <a:spcAft>
                <a:spcPts val="700"/>
              </a:spcAft>
              <a:buSzPct val="45000"/>
              <a:buFont typeface="Wingdings" panose="05000000000000000000" pitchFamily="2" charset="2"/>
              <a:buChar char=""/>
              <a:defRPr/>
            </a:pPr>
            <a:endParaRPr lang="sk-SK" altLang="sk-SK" sz="2400" dirty="0">
              <a:solidFill>
                <a:srgbClr val="000000"/>
              </a:solidFill>
              <a:latin typeface="Bitstream Vera Sans" pitchFamily="16" charset="0"/>
              <a:ea typeface="Microsoft YaHei" panose="020B0503020204020204" pitchFamily="34" charset="-122"/>
            </a:endParaRPr>
          </a:p>
          <a:p>
            <a:pPr>
              <a:spcAft>
                <a:spcPts val="700"/>
              </a:spcAft>
              <a:buSzPct val="45000"/>
              <a:buFont typeface="Wingdings" panose="05000000000000000000" pitchFamily="2" charset="2"/>
              <a:buChar char=""/>
              <a:defRPr/>
            </a:pPr>
            <a:r>
              <a:rPr lang="sk-SK" altLang="sk-SK" sz="2400" dirty="0">
                <a:solidFill>
                  <a:srgbClr val="000000"/>
                </a:solidFill>
                <a:latin typeface="Bitstream Vera Sans" pitchFamily="16" charset="0"/>
                <a:ea typeface="Microsoft YaHei" panose="020B0503020204020204" pitchFamily="34" charset="-122"/>
              </a:rPr>
              <a:t>Umožňuje získať informácie z jednej alebo viacerých tabuliek založené na určitých podmienkach, ktoré definujeme s využitím stĺpcov tabuľky</a:t>
            </a:r>
          </a:p>
          <a:p>
            <a:pPr>
              <a:spcAft>
                <a:spcPts val="700"/>
              </a:spcAft>
              <a:buSzPct val="45000"/>
              <a:buFont typeface="Wingdings" panose="05000000000000000000" pitchFamily="2" charset="2"/>
              <a:buChar char=""/>
              <a:defRPr/>
            </a:pPr>
            <a:endParaRPr lang="sk-SK" altLang="sk-SK" sz="2400" dirty="0">
              <a:solidFill>
                <a:srgbClr val="000000"/>
              </a:solidFill>
              <a:latin typeface="Bitstream Vera Sans" pitchFamily="16" charset="0"/>
              <a:ea typeface="Microsoft YaHei" panose="020B0503020204020204" pitchFamily="34" charset="-122"/>
            </a:endParaRPr>
          </a:p>
          <a:p>
            <a:pPr>
              <a:spcAft>
                <a:spcPts val="700"/>
              </a:spcAft>
              <a:buSzPct val="45000"/>
              <a:buFont typeface="Wingdings" panose="05000000000000000000" pitchFamily="2" charset="2"/>
              <a:buChar char=""/>
              <a:defRPr/>
            </a:pPr>
            <a:r>
              <a:rPr lang="sk-SK" altLang="sk-SK" sz="2400" dirty="0">
                <a:solidFill>
                  <a:schemeClr val="accent5">
                    <a:lumMod val="50000"/>
                  </a:schemeClr>
                </a:solidFill>
                <a:latin typeface="Bitstream Vera Sans" pitchFamily="16" charset="0"/>
                <a:ea typeface="Microsoft YaHei" panose="020B0503020204020204" pitchFamily="34" charset="-122"/>
              </a:rPr>
              <a:t>SQL</a:t>
            </a:r>
            <a:r>
              <a:rPr lang="sk-SK" altLang="sk-SK" sz="2400" dirty="0">
                <a:solidFill>
                  <a:srgbClr val="000000"/>
                </a:solidFill>
                <a:latin typeface="Bitstream Vera Sans" pitchFamily="16" charset="0"/>
                <a:ea typeface="Microsoft YaHei" panose="020B0503020204020204" pitchFamily="34" charset="-122"/>
              </a:rPr>
              <a:t> = </a:t>
            </a:r>
            <a:r>
              <a:rPr lang="sk-SK" altLang="sk-SK" sz="2400" dirty="0" err="1">
                <a:solidFill>
                  <a:srgbClr val="000000"/>
                </a:solidFill>
                <a:latin typeface="Bitstream Vera Sans" pitchFamily="16" charset="0"/>
                <a:ea typeface="Microsoft YaHei" panose="020B0503020204020204" pitchFamily="34" charset="-122"/>
              </a:rPr>
              <a:t>Structured</a:t>
            </a:r>
            <a:r>
              <a:rPr lang="sk-SK" altLang="sk-SK" sz="2400" dirty="0">
                <a:solidFill>
                  <a:srgbClr val="000000"/>
                </a:solidFill>
                <a:latin typeface="Bitstream Vera Sans" pitchFamily="16" charset="0"/>
                <a:ea typeface="Microsoft YaHei" panose="020B0503020204020204" pitchFamily="34" charset="-122"/>
              </a:rPr>
              <a:t> </a:t>
            </a:r>
            <a:r>
              <a:rPr lang="sk-SK" altLang="sk-SK" sz="2400" dirty="0" err="1">
                <a:solidFill>
                  <a:srgbClr val="000000"/>
                </a:solidFill>
                <a:latin typeface="Bitstream Vera Sans" pitchFamily="16" charset="0"/>
                <a:ea typeface="Microsoft YaHei" panose="020B0503020204020204" pitchFamily="34" charset="-122"/>
              </a:rPr>
              <a:t>Query</a:t>
            </a:r>
            <a:r>
              <a:rPr lang="sk-SK" altLang="sk-SK" sz="2400" dirty="0">
                <a:solidFill>
                  <a:srgbClr val="000000"/>
                </a:solidFill>
                <a:latin typeface="Bitstream Vera Sans" pitchFamily="16" charset="0"/>
                <a:ea typeface="Microsoft YaHei" panose="020B0503020204020204" pitchFamily="34" charset="-122"/>
              </a:rPr>
              <a:t> </a:t>
            </a:r>
            <a:r>
              <a:rPr lang="sk-SK" altLang="sk-SK" sz="2400" dirty="0" err="1">
                <a:solidFill>
                  <a:srgbClr val="000000"/>
                </a:solidFill>
                <a:latin typeface="Bitstream Vera Sans" pitchFamily="16" charset="0"/>
                <a:ea typeface="Microsoft YaHei" panose="020B0503020204020204" pitchFamily="34" charset="-122"/>
              </a:rPr>
              <a:t>Language</a:t>
            </a:r>
            <a:endParaRPr lang="sk-SK" altLang="sk-SK" sz="2400" dirty="0">
              <a:solidFill>
                <a:srgbClr val="000000"/>
              </a:solidFill>
              <a:latin typeface="Bitstream Vera Sans" pitchFamily="16" charset="0"/>
              <a:ea typeface="Microsoft YaHei" panose="020B0503020204020204" pitchFamily="34" charset="-122"/>
            </a:endParaRPr>
          </a:p>
          <a:p>
            <a:pPr marL="106363" indent="0">
              <a:spcAft>
                <a:spcPts val="700"/>
              </a:spcAft>
              <a:buSzPct val="45000"/>
              <a:defRPr/>
            </a:pPr>
            <a:endParaRPr lang="sk-SK" altLang="sk-SK" sz="2400" dirty="0">
              <a:solidFill>
                <a:srgbClr val="000000"/>
              </a:solidFill>
              <a:latin typeface="Bitstream Vera Sans" pitchFamily="16" charset="0"/>
              <a:ea typeface="Microsoft YaHei" panose="020B0503020204020204" pitchFamily="34" charset="-122"/>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Grp="1" noChangeArrowheads="1"/>
          </p:cNvSpPr>
          <p:nvPr>
            <p:ph type="title"/>
          </p:nvPr>
        </p:nvSpPr>
        <p:spPr>
          <a:xfrm>
            <a:off x="360363"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en-GB" altLang="sk-SK" b="1" dirty="0" smtClean="0">
                <a:solidFill>
                  <a:schemeClr val="tx1"/>
                </a:solidFill>
              </a:rPr>
              <a:t>Structured Query Language</a:t>
            </a:r>
          </a:p>
        </p:txBody>
      </p:sp>
      <p:sp>
        <p:nvSpPr>
          <p:cNvPr id="11267" name="Text Box 2"/>
          <p:cNvSpPr txBox="1">
            <a:spLocks noChangeArrowheads="1"/>
          </p:cNvSpPr>
          <p:nvPr/>
        </p:nvSpPr>
        <p:spPr bwMode="auto">
          <a:xfrm>
            <a:off x="503238" y="1260475"/>
            <a:ext cx="9070975" cy="5949950"/>
          </a:xfrm>
          <a:prstGeom prst="rect">
            <a:avLst/>
          </a:prstGeom>
          <a:noFill/>
          <a:ln>
            <a:noFill/>
          </a:ln>
          <a:effectLst/>
          <a:extLst>
            <a:ext uri="{909E8E84-426E-40DD-AFC4-6F175D3DCCD1}"/>
            <a:ext uri="{91240B29-F687-4F45-9708-019B960494DF}"/>
            <a:ext uri="{AF507438-7753-43E0-B8FC-AC1667EBCBE1}"/>
          </a:extLst>
        </p:spPr>
        <p:txBody>
          <a:bodyPr lIns="0" tIns="7920" rIns="0" bIns="0"/>
          <a:lstStyle>
            <a:lvl1pPr marL="430213" indent="-323850">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1pPr>
            <a:lvl2pPr marL="1484313" indent="-568325">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2pPr>
            <a:lvl3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3pPr>
            <a:lvl4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4pPr>
            <a:lvl5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5pPr>
            <a:lvl6pPr marL="25146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6pPr>
            <a:lvl7pPr marL="29718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7pPr>
            <a:lvl8pPr marL="34290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8pPr>
            <a:lvl9pPr marL="38862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9pPr>
          </a:lstStyle>
          <a:p>
            <a:pPr>
              <a:spcAft>
                <a:spcPts val="700"/>
              </a:spcAft>
              <a:buSzPct val="45000"/>
              <a:buFont typeface="Wingdings" panose="05000000000000000000" pitchFamily="2" charset="2"/>
              <a:buChar char=""/>
              <a:defRPr/>
            </a:pPr>
            <a:r>
              <a:rPr lang="sk-SK" altLang="sk-SK" sz="3200" b="1" dirty="0" smtClean="0">
                <a:solidFill>
                  <a:schemeClr val="accent5">
                    <a:lumMod val="50000"/>
                  </a:schemeClr>
                </a:solidFill>
                <a:latin typeface="Bitstream Vera Sans" pitchFamily="16" charset="0"/>
                <a:ea typeface="Microsoft YaHei" panose="020B0503020204020204" pitchFamily="34" charset="-122"/>
              </a:rPr>
              <a:t>druhy dopytov:</a:t>
            </a:r>
          </a:p>
          <a:p>
            <a:pPr lvl="1">
              <a:spcAft>
                <a:spcPts val="700"/>
              </a:spcAft>
              <a:buSzPct val="45000"/>
              <a:buFont typeface="Wingdings" panose="05000000000000000000" pitchFamily="2" charset="2"/>
              <a:buChar char=""/>
              <a:defRPr/>
            </a:pPr>
            <a:r>
              <a:rPr lang="sk-SK" altLang="sk-SK" sz="2800" b="1" dirty="0" smtClean="0">
                <a:ln>
                  <a:solidFill>
                    <a:schemeClr val="accent5">
                      <a:lumMod val="50000"/>
                    </a:schemeClr>
                  </a:solidFill>
                </a:ln>
                <a:solidFill>
                  <a:schemeClr val="accent5">
                    <a:lumMod val="50000"/>
                  </a:schemeClr>
                </a:solidFill>
                <a:effectLst>
                  <a:outerShdw blurRad="50800" dist="38100" dir="2700000" algn="tl" rotWithShape="0">
                    <a:prstClr val="black">
                      <a:alpha val="40000"/>
                    </a:prstClr>
                  </a:outerShdw>
                </a:effectLst>
                <a:latin typeface="Bitstream Vera Sans" pitchFamily="16" charset="0"/>
                <a:ea typeface="Microsoft YaHei" panose="020B0503020204020204" pitchFamily="34" charset="-122"/>
              </a:rPr>
              <a:t>SELECT</a:t>
            </a:r>
            <a:r>
              <a:rPr lang="sk-SK" altLang="sk-SK" sz="2800" dirty="0" smtClean="0">
                <a:solidFill>
                  <a:srgbClr val="000000"/>
                </a:solidFill>
                <a:latin typeface="Bitstream Vera Sans" pitchFamily="16" charset="0"/>
                <a:ea typeface="Microsoft YaHei" panose="020B0503020204020204" pitchFamily="34" charset="-122"/>
              </a:rPr>
              <a:t> (vyberací): </a:t>
            </a:r>
          </a:p>
          <a:p>
            <a:pPr marL="2509838" lvl="4" indent="-681038">
              <a:spcAft>
                <a:spcPts val="700"/>
              </a:spcAft>
              <a:buSzPct val="45000"/>
              <a:buFont typeface="Wingdings" panose="05000000000000000000" pitchFamily="2" charset="2"/>
              <a:buChar char=""/>
              <a:tabLst>
                <a:tab pos="430213" algn="l"/>
                <a:tab pos="534988" algn="l"/>
                <a:tab pos="984250" algn="l"/>
                <a:tab pos="1433513" algn="l"/>
                <a:tab pos="1882775" algn="l"/>
                <a:tab pos="25098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800" dirty="0" smtClean="0">
                <a:solidFill>
                  <a:srgbClr val="000000"/>
                </a:solidFill>
                <a:latin typeface="Bitstream Vera Sans" pitchFamily="16" charset="0"/>
                <a:ea typeface="Microsoft YaHei" panose="020B0503020204020204" pitchFamily="34" charset="-122"/>
              </a:rPr>
              <a:t>SELECT * FROM obce;</a:t>
            </a:r>
          </a:p>
          <a:p>
            <a:pPr lvl="1">
              <a:spcAft>
                <a:spcPts val="700"/>
              </a:spcAft>
              <a:buSzPct val="45000"/>
              <a:buFont typeface="Wingdings" panose="05000000000000000000" pitchFamily="2" charset="2"/>
              <a:buChar char=""/>
              <a:defRPr/>
            </a:pPr>
            <a:r>
              <a:rPr lang="sk-SK" altLang="sk-SK" sz="2800" b="1" dirty="0" smtClean="0">
                <a:ln>
                  <a:solidFill>
                    <a:schemeClr val="accent5">
                      <a:lumMod val="50000"/>
                    </a:schemeClr>
                  </a:solidFill>
                </a:ln>
                <a:solidFill>
                  <a:schemeClr val="accent5">
                    <a:lumMod val="50000"/>
                  </a:schemeClr>
                </a:solidFill>
                <a:effectLst>
                  <a:outerShdw blurRad="50800" dist="38100" dir="2700000" algn="tl" rotWithShape="0">
                    <a:prstClr val="black">
                      <a:alpha val="40000"/>
                    </a:prstClr>
                  </a:outerShdw>
                </a:effectLst>
                <a:latin typeface="Bitstream Vera Sans" pitchFamily="16" charset="0"/>
                <a:ea typeface="Microsoft YaHei" panose="020B0503020204020204" pitchFamily="34" charset="-122"/>
              </a:rPr>
              <a:t>INSERT</a:t>
            </a:r>
            <a:r>
              <a:rPr lang="sk-SK" altLang="sk-SK" sz="2800" dirty="0" smtClean="0">
                <a:ln>
                  <a:solidFill>
                    <a:schemeClr val="accent5">
                      <a:lumMod val="50000"/>
                    </a:schemeClr>
                  </a:solidFill>
                </a:ln>
                <a:solidFill>
                  <a:schemeClr val="accent5">
                    <a:lumMod val="50000"/>
                  </a:schemeClr>
                </a:solidFill>
                <a:effectLst>
                  <a:outerShdw blurRad="50800" dist="38100" dir="2700000" algn="tl" rotWithShape="0">
                    <a:prstClr val="black">
                      <a:alpha val="40000"/>
                    </a:prstClr>
                  </a:outerShdw>
                </a:effectLst>
                <a:latin typeface="Bitstream Vera Sans" pitchFamily="16" charset="0"/>
                <a:ea typeface="Microsoft YaHei" panose="020B0503020204020204" pitchFamily="34" charset="-122"/>
              </a:rPr>
              <a:t> </a:t>
            </a:r>
            <a:r>
              <a:rPr lang="sk-SK" altLang="sk-SK" sz="2800" dirty="0" smtClean="0">
                <a:solidFill>
                  <a:srgbClr val="000000"/>
                </a:solidFill>
                <a:latin typeface="Bitstream Vera Sans" pitchFamily="16" charset="0"/>
                <a:ea typeface="Microsoft YaHei" panose="020B0503020204020204" pitchFamily="34" charset="-122"/>
              </a:rPr>
              <a:t>(vkladací): </a:t>
            </a:r>
          </a:p>
          <a:p>
            <a:pPr marL="2509838" lvl="1" indent="-712788">
              <a:spcAft>
                <a:spcPts val="700"/>
              </a:spcAft>
              <a:buSzPct val="45000"/>
              <a:buFont typeface="Wingdings" panose="05000000000000000000" pitchFamily="2" charset="2"/>
              <a:buChar char=""/>
              <a:tabLst>
                <a:tab pos="430213" algn="l"/>
                <a:tab pos="534988" algn="l"/>
                <a:tab pos="984250" algn="l"/>
                <a:tab pos="1882775" algn="l"/>
                <a:tab pos="2332038" algn="l"/>
                <a:tab pos="25098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800" dirty="0" smtClean="0">
                <a:solidFill>
                  <a:srgbClr val="000000"/>
                </a:solidFill>
                <a:latin typeface="Bitstream Vera Sans" pitchFamily="16" charset="0"/>
                <a:ea typeface="Microsoft YaHei" panose="020B0503020204020204" pitchFamily="34" charset="-122"/>
              </a:rPr>
              <a:t>INSERT INTO obce (</a:t>
            </a:r>
            <a:r>
              <a:rPr lang="sk-SK" altLang="sk-SK" sz="2800" dirty="0" err="1" smtClean="0">
                <a:solidFill>
                  <a:srgbClr val="000000"/>
                </a:solidFill>
                <a:latin typeface="Bitstream Vera Sans" pitchFamily="16" charset="0"/>
                <a:ea typeface="Microsoft YaHei" panose="020B0503020204020204" pitchFamily="34" charset="-122"/>
              </a:rPr>
              <a:t>nazov</a:t>
            </a:r>
            <a:r>
              <a:rPr lang="sk-SK" altLang="sk-SK" sz="2800" dirty="0" smtClean="0">
                <a:solidFill>
                  <a:srgbClr val="000000"/>
                </a:solidFill>
                <a:latin typeface="Bitstream Vera Sans" pitchFamily="16" charset="0"/>
                <a:ea typeface="Microsoft YaHei" panose="020B0503020204020204" pitchFamily="34" charset="-122"/>
              </a:rPr>
              <a:t>, </a:t>
            </a:r>
            <a:r>
              <a:rPr lang="sk-SK" altLang="sk-SK" sz="2800" dirty="0" err="1" smtClean="0">
                <a:solidFill>
                  <a:srgbClr val="000000"/>
                </a:solidFill>
                <a:latin typeface="Bitstream Vera Sans" pitchFamily="16" charset="0"/>
                <a:ea typeface="Microsoft YaHei" panose="020B0503020204020204" pitchFamily="34" charset="-122"/>
              </a:rPr>
              <a:t>pocet_obyv</a:t>
            </a:r>
            <a:r>
              <a:rPr lang="sk-SK" altLang="sk-SK" sz="2800" dirty="0" smtClean="0">
                <a:solidFill>
                  <a:srgbClr val="000000"/>
                </a:solidFill>
                <a:latin typeface="Bitstream Vera Sans" pitchFamily="16" charset="0"/>
                <a:ea typeface="Microsoft YaHei" panose="020B0503020204020204" pitchFamily="34" charset="-122"/>
              </a:rPr>
              <a:t>) VALUES (‘Brezno’, 21000);</a:t>
            </a:r>
          </a:p>
          <a:p>
            <a:pPr lvl="1">
              <a:spcAft>
                <a:spcPts val="700"/>
              </a:spcAft>
              <a:buSzPct val="45000"/>
              <a:buFont typeface="Wingdings" panose="05000000000000000000" pitchFamily="2" charset="2"/>
              <a:buChar char=""/>
              <a:defRPr/>
            </a:pPr>
            <a:r>
              <a:rPr lang="sk-SK" altLang="sk-SK" sz="2800" b="1" dirty="0" smtClean="0">
                <a:ln>
                  <a:solidFill>
                    <a:schemeClr val="accent5">
                      <a:lumMod val="50000"/>
                    </a:schemeClr>
                  </a:solidFill>
                </a:ln>
                <a:solidFill>
                  <a:schemeClr val="accent5">
                    <a:lumMod val="50000"/>
                  </a:schemeClr>
                </a:solidFill>
                <a:effectLst>
                  <a:outerShdw blurRad="50800" dist="38100" dir="2700000" algn="tl" rotWithShape="0">
                    <a:prstClr val="black">
                      <a:alpha val="40000"/>
                    </a:prstClr>
                  </a:outerShdw>
                </a:effectLst>
                <a:latin typeface="Bitstream Vera Sans" pitchFamily="16" charset="0"/>
                <a:ea typeface="Microsoft YaHei" panose="020B0503020204020204" pitchFamily="34" charset="-122"/>
              </a:rPr>
              <a:t>UPDATE</a:t>
            </a:r>
            <a:r>
              <a:rPr lang="sk-SK" altLang="sk-SK" sz="2800" dirty="0" smtClean="0">
                <a:solidFill>
                  <a:srgbClr val="000000"/>
                </a:solidFill>
                <a:latin typeface="Bitstream Vera Sans" pitchFamily="16" charset="0"/>
                <a:ea typeface="Microsoft YaHei" panose="020B0503020204020204" pitchFamily="34" charset="-122"/>
              </a:rPr>
              <a:t> (aktualizačný): </a:t>
            </a:r>
          </a:p>
          <a:p>
            <a:pPr marL="2509838" lvl="4" indent="-681038">
              <a:spcAft>
                <a:spcPts val="700"/>
              </a:spcAft>
              <a:buSzPct val="45000"/>
              <a:buFont typeface="Wingdings" panose="05000000000000000000" pitchFamily="2" charset="2"/>
              <a:buChar char=""/>
              <a:defRPr/>
            </a:pPr>
            <a:r>
              <a:rPr lang="sk-SK" altLang="sk-SK" sz="2800" dirty="0" smtClean="0">
                <a:solidFill>
                  <a:srgbClr val="000000"/>
                </a:solidFill>
                <a:latin typeface="Bitstream Vera Sans" pitchFamily="16" charset="0"/>
                <a:ea typeface="Microsoft YaHei" panose="020B0503020204020204" pitchFamily="34" charset="-122"/>
              </a:rPr>
              <a:t>UPDATE obce SET </a:t>
            </a:r>
            <a:r>
              <a:rPr lang="sk-SK" altLang="sk-SK" sz="2800" dirty="0" err="1" smtClean="0">
                <a:solidFill>
                  <a:srgbClr val="000000"/>
                </a:solidFill>
                <a:latin typeface="Bitstream Vera Sans" pitchFamily="16" charset="0"/>
                <a:ea typeface="Microsoft YaHei" panose="020B0503020204020204" pitchFamily="34" charset="-122"/>
              </a:rPr>
              <a:t>pocet_obyv</a:t>
            </a:r>
            <a:r>
              <a:rPr lang="sk-SK" altLang="sk-SK" sz="2800" dirty="0" smtClean="0">
                <a:solidFill>
                  <a:srgbClr val="000000"/>
                </a:solidFill>
                <a:latin typeface="Bitstream Vera Sans" pitchFamily="16" charset="0"/>
                <a:ea typeface="Microsoft YaHei" panose="020B0503020204020204" pitchFamily="34" charset="-122"/>
              </a:rPr>
              <a:t> = 21161 WHERE </a:t>
            </a:r>
            <a:r>
              <a:rPr lang="sk-SK" altLang="sk-SK" sz="2800" dirty="0" err="1" smtClean="0">
                <a:solidFill>
                  <a:srgbClr val="000000"/>
                </a:solidFill>
                <a:latin typeface="Bitstream Vera Sans" pitchFamily="16" charset="0"/>
                <a:ea typeface="Microsoft YaHei" panose="020B0503020204020204" pitchFamily="34" charset="-122"/>
              </a:rPr>
              <a:t>nazov</a:t>
            </a:r>
            <a:r>
              <a:rPr lang="sk-SK" altLang="sk-SK" sz="2800" dirty="0" smtClean="0">
                <a:solidFill>
                  <a:srgbClr val="000000"/>
                </a:solidFill>
                <a:latin typeface="Bitstream Vera Sans" pitchFamily="16" charset="0"/>
                <a:ea typeface="Microsoft YaHei" panose="020B0503020204020204" pitchFamily="34" charset="-122"/>
              </a:rPr>
              <a:t> = ‘Brezno’;</a:t>
            </a:r>
          </a:p>
          <a:p>
            <a:pPr lvl="1">
              <a:spcAft>
                <a:spcPts val="700"/>
              </a:spcAft>
              <a:buSzPct val="45000"/>
              <a:buFont typeface="Wingdings" panose="05000000000000000000" pitchFamily="2" charset="2"/>
              <a:buChar char=""/>
              <a:defRPr/>
            </a:pPr>
            <a:r>
              <a:rPr lang="sk-SK" altLang="sk-SK" sz="2800" b="1" dirty="0" smtClean="0">
                <a:ln>
                  <a:solidFill>
                    <a:schemeClr val="accent5">
                      <a:lumMod val="50000"/>
                    </a:schemeClr>
                  </a:solidFill>
                </a:ln>
                <a:solidFill>
                  <a:schemeClr val="accent5">
                    <a:lumMod val="50000"/>
                  </a:schemeClr>
                </a:solidFill>
                <a:effectLst>
                  <a:outerShdw blurRad="50800" dist="38100" dir="2700000" algn="tl" rotWithShape="0">
                    <a:prstClr val="black">
                      <a:alpha val="40000"/>
                    </a:prstClr>
                  </a:outerShdw>
                </a:effectLst>
                <a:latin typeface="Bitstream Vera Sans" pitchFamily="16" charset="0"/>
                <a:ea typeface="Microsoft YaHei" panose="020B0503020204020204" pitchFamily="34" charset="-122"/>
              </a:rPr>
              <a:t>DELETE</a:t>
            </a:r>
            <a:r>
              <a:rPr lang="sk-SK" altLang="sk-SK" sz="2800" dirty="0" smtClean="0">
                <a:solidFill>
                  <a:srgbClr val="000000"/>
                </a:solidFill>
                <a:latin typeface="Bitstream Vera Sans" pitchFamily="16" charset="0"/>
                <a:ea typeface="Microsoft YaHei" panose="020B0503020204020204" pitchFamily="34" charset="-122"/>
              </a:rPr>
              <a:t> (odstraňovací): </a:t>
            </a:r>
          </a:p>
          <a:p>
            <a:pPr marL="2509838" lvl="4" indent="-681038">
              <a:spcAft>
                <a:spcPts val="700"/>
              </a:spcAft>
              <a:buSzPct val="45000"/>
              <a:buFont typeface="Wingdings" panose="05000000000000000000" pitchFamily="2" charset="2"/>
              <a:buChar char=""/>
              <a:defRPr/>
            </a:pPr>
            <a:r>
              <a:rPr lang="sk-SK" altLang="sk-SK" sz="2800" dirty="0" smtClean="0">
                <a:solidFill>
                  <a:srgbClr val="000000"/>
                </a:solidFill>
                <a:latin typeface="Bitstream Vera Sans" pitchFamily="16" charset="0"/>
                <a:ea typeface="Microsoft YaHei" panose="020B0503020204020204" pitchFamily="34" charset="-122"/>
              </a:rPr>
              <a:t>DELETE FROM obce WHERE </a:t>
            </a:r>
            <a:r>
              <a:rPr lang="sk-SK" altLang="sk-SK" sz="2800" dirty="0" err="1" smtClean="0">
                <a:solidFill>
                  <a:srgbClr val="000000"/>
                </a:solidFill>
                <a:latin typeface="Bitstream Vera Sans" pitchFamily="16" charset="0"/>
                <a:ea typeface="Microsoft YaHei" panose="020B0503020204020204" pitchFamily="34" charset="-122"/>
              </a:rPr>
              <a:t>nazov</a:t>
            </a:r>
            <a:r>
              <a:rPr lang="sk-SK" altLang="sk-SK" sz="2800" dirty="0" smtClean="0">
                <a:solidFill>
                  <a:srgbClr val="000000"/>
                </a:solidFill>
                <a:latin typeface="Bitstream Vera Sans" pitchFamily="16" charset="0"/>
                <a:ea typeface="Microsoft YaHei" panose="020B0503020204020204" pitchFamily="34" charset="-122"/>
              </a:rPr>
              <a:t> = ‘Brezno’;</a:t>
            </a:r>
            <a:endParaRPr lang="sk-SK" altLang="sk-SK" sz="2800" dirty="0">
              <a:solidFill>
                <a:srgbClr val="000000"/>
              </a:solidFill>
              <a:latin typeface="Bitstream Vera Sans" pitchFamily="16" charset="0"/>
              <a:ea typeface="Microsoft YaHei" panose="020B0503020204020204" pitchFamily="34" charset="-122"/>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noChangeArrowheads="1"/>
          </p:cNvSpPr>
          <p:nvPr>
            <p:ph type="title"/>
          </p:nvPr>
        </p:nvSpPr>
        <p:spPr>
          <a:xfrm>
            <a:off x="360363"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sk-SK" altLang="sk-SK" b="1" smtClean="0">
                <a:solidFill>
                  <a:schemeClr val="tx1"/>
                </a:solidFill>
              </a:rPr>
              <a:t> MS Access 2007: Začíname</a:t>
            </a:r>
          </a:p>
        </p:txBody>
      </p:sp>
      <p:sp>
        <p:nvSpPr>
          <p:cNvPr id="13315" name="Text Box 2"/>
          <p:cNvSpPr txBox="1">
            <a:spLocks noChangeArrowheads="1"/>
          </p:cNvSpPr>
          <p:nvPr/>
        </p:nvSpPr>
        <p:spPr bwMode="auto">
          <a:xfrm>
            <a:off x="503238" y="1260475"/>
            <a:ext cx="9070975" cy="5949950"/>
          </a:xfrm>
          <a:prstGeom prst="rect">
            <a:avLst/>
          </a:prstGeom>
          <a:noFill/>
          <a:ln w="9525">
            <a:noFill/>
            <a:round/>
            <a:headEnd/>
            <a:tailEnd/>
          </a:ln>
        </p:spPr>
        <p:txBody>
          <a:bodyPr lIns="0" tIns="7920" rIns="0" bIns="0"/>
          <a:lstStyle/>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Po spustení aplikácie sa nám zobrazí okno „Začíname“</a:t>
            </a:r>
          </a:p>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V menu na ľavej strane máme na výber viacero skupín šablón databáz</a:t>
            </a:r>
          </a:p>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Šablóny sú prednastavené prázdne databázy, ktoré sa týkajú určitej témy a sú k dispozícii na okamžité používanie (najskôr ich však treba naplniť dátami)</a:t>
            </a:r>
          </a:p>
        </p:txBody>
      </p:sp>
      <p:pic>
        <p:nvPicPr>
          <p:cNvPr id="13316" name="Picture 2" descr="Getting Started Window"/>
          <p:cNvPicPr>
            <a:picLocks noChangeAspect="1" noChangeArrowheads="1"/>
          </p:cNvPicPr>
          <p:nvPr/>
        </p:nvPicPr>
        <p:blipFill>
          <a:blip r:embed="rId3"/>
          <a:srcRect/>
          <a:stretch>
            <a:fillRect/>
          </a:stretch>
        </p:blipFill>
        <p:spPr bwMode="auto">
          <a:xfrm>
            <a:off x="2339975" y="3851275"/>
            <a:ext cx="5400675" cy="3514725"/>
          </a:xfrm>
          <a:prstGeom prst="rect">
            <a:avLst/>
          </a:prstGeom>
          <a:noFill/>
          <a:ln w="9525">
            <a:noFill/>
            <a:miter lim="800000"/>
            <a:headEnd/>
            <a:tailEnd/>
          </a:ln>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Grp="1" noChangeArrowheads="1"/>
          </p:cNvSpPr>
          <p:nvPr>
            <p:ph type="title"/>
          </p:nvPr>
        </p:nvSpPr>
        <p:spPr>
          <a:xfrm>
            <a:off x="360363" y="179388"/>
            <a:ext cx="9359900" cy="903287"/>
          </a:xfrm>
          <a:solidFill>
            <a:schemeClr val="accent5">
              <a:lumMod val="50000"/>
            </a:schemeClr>
          </a:solidFill>
          <a:ln>
            <a:solidFill>
              <a:schemeClr val="tx1"/>
            </a:solidFill>
          </a:ln>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sk-SK" altLang="sk-SK" b="1" dirty="0" smtClean="0">
                <a:solidFill>
                  <a:schemeClr val="tx1"/>
                </a:solidFill>
              </a:rPr>
              <a:t> MS Access 2007: Otvorenie databázy</a:t>
            </a:r>
          </a:p>
        </p:txBody>
      </p:sp>
      <p:sp>
        <p:nvSpPr>
          <p:cNvPr id="14339" name="Text Box 2"/>
          <p:cNvSpPr txBox="1">
            <a:spLocks noChangeArrowheads="1"/>
          </p:cNvSpPr>
          <p:nvPr/>
        </p:nvSpPr>
        <p:spPr bwMode="auto">
          <a:xfrm>
            <a:off x="503238" y="1260475"/>
            <a:ext cx="9070975" cy="5949950"/>
          </a:xfrm>
          <a:prstGeom prst="rect">
            <a:avLst/>
          </a:prstGeom>
          <a:noFill/>
          <a:ln w="9525">
            <a:noFill/>
            <a:round/>
            <a:headEnd/>
            <a:tailEnd/>
          </a:ln>
        </p:spPr>
        <p:txBody>
          <a:bodyPr lIns="0" tIns="7920" rIns="0" bIns="0"/>
          <a:lstStyle/>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Zo stránky „začíname“ máme 3 možnosti:</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Otvoriť šablónu databázy uloženú lokálne alebo online</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Otvoriť existujúcu databázu</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endParaRPr lang="sk-SK" altLang="sk-SK" sz="2400">
              <a:solidFill>
                <a:srgbClr val="000000"/>
              </a:solidFill>
              <a:latin typeface="Bitstream Vera Sans" pitchFamily="16" charset="0"/>
              <a:ea typeface="Microsoft YaHei" charset="-122"/>
            </a:endParaRP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endParaRPr lang="sk-SK" altLang="sk-SK" sz="2400">
              <a:solidFill>
                <a:srgbClr val="000000"/>
              </a:solidFill>
              <a:latin typeface="Bitstream Vera Sans" pitchFamily="16" charset="0"/>
              <a:ea typeface="Microsoft YaHei" charset="-122"/>
            </a:endParaRP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Otvoriť prázdnu databázu</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endParaRPr lang="sk-SK" altLang="sk-SK" sz="2400">
              <a:solidFill>
                <a:srgbClr val="000000"/>
              </a:solidFill>
              <a:latin typeface="Bitstream Vera Sans" pitchFamily="16" charset="0"/>
              <a:ea typeface="Microsoft YaHei" charset="-122"/>
            </a:endParaRP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endParaRPr lang="sk-SK" altLang="sk-SK" sz="2400">
              <a:solidFill>
                <a:srgbClr val="000000"/>
              </a:solidFill>
              <a:latin typeface="Bitstream Vera Sans" pitchFamily="16" charset="0"/>
              <a:ea typeface="Microsoft YaHei" charset="-122"/>
            </a:endParaRP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endParaRPr lang="sk-SK" altLang="sk-SK" sz="2400">
              <a:solidFill>
                <a:srgbClr val="000000"/>
              </a:solidFill>
              <a:latin typeface="Bitstream Vera Sans" pitchFamily="16" charset="0"/>
              <a:ea typeface="Microsoft YaHei" charset="-122"/>
            </a:endParaRP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endParaRPr lang="sk-SK" altLang="sk-SK" sz="2400">
              <a:solidFill>
                <a:srgbClr val="000000"/>
              </a:solidFill>
              <a:latin typeface="Bitstream Vera Sans" pitchFamily="16" charset="0"/>
              <a:ea typeface="Microsoft YaHei" charset="-122"/>
            </a:endParaRP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formát súboru: .accdb</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staršie verzie: .mdb</a:t>
            </a:r>
          </a:p>
        </p:txBody>
      </p:sp>
      <p:pic>
        <p:nvPicPr>
          <p:cNvPr id="14340" name="Picture 4" descr="Open Existing Database from List"/>
          <p:cNvPicPr>
            <a:picLocks noChangeAspect="1" noChangeArrowheads="1"/>
          </p:cNvPicPr>
          <p:nvPr/>
        </p:nvPicPr>
        <p:blipFill>
          <a:blip r:embed="rId3"/>
          <a:srcRect/>
          <a:stretch>
            <a:fillRect/>
          </a:stretch>
        </p:blipFill>
        <p:spPr bwMode="auto">
          <a:xfrm>
            <a:off x="5688013" y="2484438"/>
            <a:ext cx="2457450" cy="990600"/>
          </a:xfrm>
          <a:prstGeom prst="rect">
            <a:avLst/>
          </a:prstGeom>
          <a:noFill/>
          <a:ln w="9525">
            <a:noFill/>
            <a:miter lim="800000"/>
            <a:headEnd/>
            <a:tailEnd/>
          </a:ln>
        </p:spPr>
      </p:pic>
      <p:pic>
        <p:nvPicPr>
          <p:cNvPr id="14341" name="Obrázok 1"/>
          <p:cNvPicPr>
            <a:picLocks noChangeAspect="1"/>
          </p:cNvPicPr>
          <p:nvPr/>
        </p:nvPicPr>
        <p:blipFill>
          <a:blip r:embed="rId4"/>
          <a:srcRect/>
          <a:stretch>
            <a:fillRect/>
          </a:stretch>
        </p:blipFill>
        <p:spPr bwMode="auto">
          <a:xfrm>
            <a:off x="5688013" y="3835400"/>
            <a:ext cx="1562100" cy="847725"/>
          </a:xfrm>
          <a:prstGeom prst="rect">
            <a:avLst/>
          </a:prstGeom>
          <a:noFill/>
          <a:ln w="9525">
            <a:noFill/>
            <a:miter lim="800000"/>
            <a:headEnd/>
            <a:tailEnd/>
          </a:ln>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Grp="1" noChangeArrowheads="1"/>
          </p:cNvSpPr>
          <p:nvPr>
            <p:ph type="title"/>
          </p:nvPr>
        </p:nvSpPr>
        <p:spPr>
          <a:xfrm>
            <a:off x="360363"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sk-SK" altLang="sk-SK" b="1" dirty="0" smtClean="0">
                <a:solidFill>
                  <a:schemeClr val="tx1"/>
                </a:solidFill>
              </a:rPr>
              <a:t> MS Access 2007: Prostredie</a:t>
            </a:r>
          </a:p>
        </p:txBody>
      </p:sp>
      <p:sp>
        <p:nvSpPr>
          <p:cNvPr id="15363" name="Text Box 2"/>
          <p:cNvSpPr txBox="1">
            <a:spLocks noChangeArrowheads="1"/>
          </p:cNvSpPr>
          <p:nvPr/>
        </p:nvSpPr>
        <p:spPr bwMode="auto">
          <a:xfrm>
            <a:off x="503238" y="1260475"/>
            <a:ext cx="9070975" cy="5949950"/>
          </a:xfrm>
          <a:prstGeom prst="rect">
            <a:avLst/>
          </a:prstGeom>
          <a:noFill/>
          <a:ln w="9525">
            <a:noFill/>
            <a:round/>
            <a:headEnd/>
            <a:tailEnd/>
          </a:ln>
        </p:spPr>
        <p:txBody>
          <a:bodyPr lIns="0" tIns="7920" rIns="0" bIns="0"/>
          <a:lstStyle/>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Štandardné, aké majú aj ostatné súčasti balíka Microsoft Office 2007</a:t>
            </a:r>
          </a:p>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Dôležitá súčasť je Navigačné podokno</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Podáva informácie o tom, čo sa nachádza v databáze a umožňuje prepínať medzi týmto obsahom napr. kvôli účelu editovania</a:t>
            </a:r>
          </a:p>
        </p:txBody>
      </p:sp>
      <p:pic>
        <p:nvPicPr>
          <p:cNvPr id="15364" name="Picture 2" descr="Navigation Pane"/>
          <p:cNvPicPr>
            <a:picLocks noChangeAspect="1" noChangeArrowheads="1"/>
          </p:cNvPicPr>
          <p:nvPr/>
        </p:nvPicPr>
        <p:blipFill>
          <a:blip r:embed="rId3"/>
          <a:srcRect/>
          <a:stretch>
            <a:fillRect/>
          </a:stretch>
        </p:blipFill>
        <p:spPr bwMode="auto">
          <a:xfrm>
            <a:off x="5754688" y="3306763"/>
            <a:ext cx="2500312" cy="4068762"/>
          </a:xfrm>
          <a:prstGeom prst="rect">
            <a:avLst/>
          </a:prstGeom>
          <a:noFill/>
          <a:ln w="9525">
            <a:noFill/>
            <a:miter lim="800000"/>
            <a:headEnd/>
            <a:tailEnd/>
          </a:ln>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Grp="1" noChangeArrowheads="1"/>
          </p:cNvSpPr>
          <p:nvPr>
            <p:ph type="title"/>
          </p:nvPr>
        </p:nvSpPr>
        <p:spPr>
          <a:xfrm>
            <a:off x="360363"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sk-SK" altLang="sk-SK" b="1" smtClean="0">
                <a:solidFill>
                  <a:schemeClr val="tx1"/>
                </a:solidFill>
              </a:rPr>
              <a:t> MS Access 2007: Súčasti</a:t>
            </a:r>
          </a:p>
        </p:txBody>
      </p:sp>
      <p:sp>
        <p:nvSpPr>
          <p:cNvPr id="29699" name="Text Box 2"/>
          <p:cNvSpPr txBox="1">
            <a:spLocks noChangeArrowheads="1"/>
          </p:cNvSpPr>
          <p:nvPr/>
        </p:nvSpPr>
        <p:spPr bwMode="auto">
          <a:xfrm>
            <a:off x="503238" y="1260475"/>
            <a:ext cx="9070975" cy="5949950"/>
          </a:xfrm>
          <a:prstGeom prst="rect">
            <a:avLst/>
          </a:prstGeom>
          <a:noFill/>
          <a:ln w="9525">
            <a:noFill/>
            <a:round/>
            <a:headEnd/>
            <a:tailEnd/>
          </a:ln>
          <a:effectLst/>
        </p:spPr>
        <p:txBody>
          <a:bodyPr lIns="0" tIns="7920" rIns="0" bIns="0"/>
          <a:lstStyle/>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400" b="1" dirty="0">
                <a:solidFill>
                  <a:schemeClr val="accent5">
                    <a:lumMod val="50000"/>
                  </a:schemeClr>
                </a:solidFill>
                <a:latin typeface="Bitstream Vera Sans" pitchFamily="16" charset="0"/>
                <a:ea typeface="Microsoft YaHei" charset="-122"/>
              </a:rPr>
              <a:t>Tabuľka (Table)</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000" dirty="0">
                <a:solidFill>
                  <a:srgbClr val="000000"/>
                </a:solidFill>
                <a:latin typeface="Bitstream Vera Sans" pitchFamily="16" charset="0"/>
                <a:ea typeface="Microsoft YaHei" charset="-122"/>
              </a:rPr>
              <a:t>Obsahuje základné údaje, ktoré chceme uložiť</a:t>
            </a:r>
          </a:p>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400" b="1" dirty="0">
                <a:solidFill>
                  <a:schemeClr val="accent5">
                    <a:lumMod val="50000"/>
                  </a:schemeClr>
                </a:solidFill>
                <a:latin typeface="Bitstream Vera Sans" pitchFamily="16" charset="0"/>
                <a:ea typeface="Microsoft YaHei" charset="-122"/>
              </a:rPr>
              <a:t>Dopyt (</a:t>
            </a:r>
            <a:r>
              <a:rPr lang="sk-SK" altLang="sk-SK" sz="2400" b="1" dirty="0" err="1">
                <a:solidFill>
                  <a:schemeClr val="accent5">
                    <a:lumMod val="50000"/>
                  </a:schemeClr>
                </a:solidFill>
                <a:latin typeface="Bitstream Vera Sans" pitchFamily="16" charset="0"/>
                <a:ea typeface="Microsoft YaHei" charset="-122"/>
              </a:rPr>
              <a:t>Query</a:t>
            </a:r>
            <a:r>
              <a:rPr lang="sk-SK" altLang="sk-SK" sz="2400" b="1" dirty="0">
                <a:solidFill>
                  <a:schemeClr val="accent5">
                    <a:lumMod val="50000"/>
                  </a:schemeClr>
                </a:solidFill>
                <a:latin typeface="Bitstream Vera Sans" pitchFamily="16" charset="0"/>
                <a:ea typeface="Microsoft YaHei" charset="-122"/>
              </a:rPr>
              <a:t>)</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000" dirty="0">
                <a:solidFill>
                  <a:srgbClr val="000000"/>
                </a:solidFill>
                <a:latin typeface="Bitstream Vera Sans" pitchFamily="16" charset="0"/>
                <a:ea typeface="Microsoft YaHei" charset="-122"/>
              </a:rPr>
              <a:t>Umožňuje získať informácie z jednej alebo viacerých tabuliek založené na určitých podmienkach, ktoré definujeme s využitím stĺpcov tabuľky</a:t>
            </a:r>
          </a:p>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400" b="1" dirty="0">
                <a:solidFill>
                  <a:schemeClr val="accent5">
                    <a:lumMod val="50000"/>
                  </a:schemeClr>
                </a:solidFill>
                <a:latin typeface="Bitstream Vera Sans" pitchFamily="16" charset="0"/>
                <a:ea typeface="Microsoft YaHei" charset="-122"/>
              </a:rPr>
              <a:t>Formulár (</a:t>
            </a:r>
            <a:r>
              <a:rPr lang="sk-SK" altLang="sk-SK" sz="2400" b="1" dirty="0" err="1">
                <a:solidFill>
                  <a:schemeClr val="accent5">
                    <a:lumMod val="50000"/>
                  </a:schemeClr>
                </a:solidFill>
                <a:latin typeface="Bitstream Vera Sans" pitchFamily="16" charset="0"/>
                <a:ea typeface="Microsoft YaHei" charset="-122"/>
              </a:rPr>
              <a:t>Form</a:t>
            </a:r>
            <a:r>
              <a:rPr lang="sk-SK" altLang="sk-SK" sz="2400" b="1" dirty="0">
                <a:solidFill>
                  <a:schemeClr val="accent5">
                    <a:lumMod val="50000"/>
                  </a:schemeClr>
                </a:solidFill>
                <a:latin typeface="Bitstream Vera Sans" pitchFamily="16" charset="0"/>
                <a:ea typeface="Microsoft YaHei" charset="-122"/>
              </a:rPr>
              <a:t>)</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000" dirty="0">
                <a:solidFill>
                  <a:srgbClr val="000000"/>
                </a:solidFill>
                <a:latin typeface="Bitstream Vera Sans" pitchFamily="16" charset="0"/>
                <a:ea typeface="Microsoft YaHei" charset="-122"/>
              </a:rPr>
              <a:t>Je rozhranie určené pre zjednodušenie ukladania informácií do databázových tabuliek</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000" dirty="0">
                <a:solidFill>
                  <a:srgbClr val="000000"/>
                </a:solidFill>
                <a:latin typeface="Bitstream Vera Sans" pitchFamily="16" charset="0"/>
                <a:ea typeface="Microsoft YaHei" charset="-122"/>
              </a:rPr>
              <a:t>Namiesto vpisovania hodnôt do buniek tabuľky môžeme využiť elegantnejšie vyzerajúci formulár</a:t>
            </a:r>
          </a:p>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400" b="1" dirty="0">
                <a:solidFill>
                  <a:schemeClr val="accent5">
                    <a:lumMod val="50000"/>
                  </a:schemeClr>
                </a:solidFill>
                <a:latin typeface="Bitstream Vera Sans" pitchFamily="16" charset="0"/>
                <a:ea typeface="Microsoft YaHei" charset="-122"/>
              </a:rPr>
              <a:t>Zostava (Report)</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000" dirty="0">
                <a:solidFill>
                  <a:srgbClr val="000000"/>
                </a:solidFill>
                <a:latin typeface="Bitstream Vera Sans" pitchFamily="16" charset="0"/>
                <a:ea typeface="Microsoft YaHei" charset="-122"/>
              </a:rPr>
              <a:t>Je to druh výstupu z databázy</a:t>
            </a:r>
          </a:p>
          <a:p>
            <a:pPr marL="1484313" lvl="1" indent="-568325">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000" dirty="0">
                <a:solidFill>
                  <a:srgbClr val="000000"/>
                </a:solidFill>
                <a:latin typeface="Bitstream Vera Sans" pitchFamily="16" charset="0"/>
                <a:ea typeface="Microsoft YaHei" charset="-122"/>
              </a:rPr>
              <a:t>Vďaka zostave môžeme vkusne zobrazovať a popisovať dáta uložené v databáze (a následne používať ako obrázok pri práci v iných softvéroch)</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Grp="1" noChangeArrowheads="1"/>
          </p:cNvSpPr>
          <p:nvPr>
            <p:ph type="title"/>
          </p:nvPr>
        </p:nvSpPr>
        <p:spPr>
          <a:xfrm>
            <a:off x="431800"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sk-SK" altLang="sk-SK" b="1" dirty="0" smtClean="0">
                <a:solidFill>
                  <a:schemeClr val="tx1"/>
                </a:solidFill>
              </a:rPr>
              <a:t> Otázky</a:t>
            </a:r>
          </a:p>
        </p:txBody>
      </p:sp>
      <p:sp>
        <p:nvSpPr>
          <p:cNvPr id="17411" name="Rectangle 2"/>
          <p:cNvSpPr>
            <a:spLocks noGrp="1" noChangeArrowheads="1"/>
          </p:cNvSpPr>
          <p:nvPr>
            <p:ph type="body" idx="1"/>
          </p:nvPr>
        </p:nvSpPr>
        <p:spPr>
          <a:xfrm>
            <a:off x="431800" y="1768475"/>
            <a:ext cx="9359900" cy="4989513"/>
          </a:xfrm>
          <a:solidFill>
            <a:schemeClr val="accent5">
              <a:lumMod val="50000"/>
            </a:schemeClr>
          </a:solidFill>
        </p:spPr>
        <p:txBody>
          <a:bodyPr tIns="17640"/>
          <a:lstStyle/>
          <a:p>
            <a:pPr indent="-339725" algn="ctr"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endParaRPr lang="sk-SK" altLang="sk-SK" sz="7000" b="1" dirty="0" smtClean="0"/>
          </a:p>
          <a:p>
            <a:pPr indent="-339725" algn="ctr" eaLnBrk="1">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sk-SK" altLang="sk-SK" sz="14400" b="1" dirty="0" smtClean="0"/>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a:xfrm>
            <a:off x="360363"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sk-SK" altLang="sk-SK" b="1" dirty="0" smtClean="0">
                <a:solidFill>
                  <a:schemeClr val="tx1"/>
                </a:solidFill>
              </a:rPr>
              <a:t> Zdroje</a:t>
            </a:r>
          </a:p>
        </p:txBody>
      </p:sp>
      <p:sp>
        <p:nvSpPr>
          <p:cNvPr id="18435" name="Rectangle 2"/>
          <p:cNvSpPr>
            <a:spLocks noGrp="1" noChangeArrowheads="1"/>
          </p:cNvSpPr>
          <p:nvPr>
            <p:ph type="body" idx="1"/>
          </p:nvPr>
        </p:nvSpPr>
        <p:spPr>
          <a:xfrm>
            <a:off x="503238" y="1768475"/>
            <a:ext cx="9070975" cy="4989513"/>
          </a:xfrm>
        </p:spPr>
        <p:txBody>
          <a:bodyPr tIns="17640"/>
          <a:lstStyle/>
          <a:p>
            <a:pPr marL="460375" indent="-457200" eaLnBrk="1">
              <a:buClrTx/>
              <a:buFont typeface="Arial"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sk-SK" altLang="sk-SK" sz="2800" smtClean="0">
                <a:solidFill>
                  <a:schemeClr val="tx1"/>
                </a:solidFill>
              </a:rPr>
              <a:t>Tutorial: Access 2007</a:t>
            </a:r>
          </a:p>
          <a:p>
            <a:pPr marL="460375" indent="-457200" eaLnBrk="1">
              <a:buClrTx/>
              <a:buFont typeface="Arial"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sk-SK" altLang="sk-SK" sz="2800" smtClean="0">
                <a:solidFill>
                  <a:schemeClr val="tx1"/>
                </a:solidFill>
              </a:rPr>
              <a:t>Šedová, Hana. 2010. Microsoft</a:t>
            </a:r>
            <a:r>
              <a:rPr lang="sk-SK" altLang="sk-SK" sz="2800" smtClean="0">
                <a:solidFill>
                  <a:schemeClr val="tx1"/>
                </a:solidFill>
                <a:latin typeface="Calibri" pitchFamily="34" charset="0"/>
                <a:cs typeface="Calibri" pitchFamily="34" charset="0"/>
              </a:rPr>
              <a:t>®</a:t>
            </a:r>
            <a:r>
              <a:rPr lang="sk-SK" altLang="sk-SK" sz="2800" smtClean="0">
                <a:solidFill>
                  <a:schemeClr val="tx1"/>
                </a:solidFill>
              </a:rPr>
              <a:t> Access</a:t>
            </a:r>
            <a:r>
              <a:rPr lang="sk-SK" altLang="sk-SK" sz="2800" smtClean="0">
                <a:solidFill>
                  <a:schemeClr val="tx1"/>
                </a:solidFill>
                <a:latin typeface="Calibri" pitchFamily="34" charset="0"/>
                <a:cs typeface="Calibri" pitchFamily="34" charset="0"/>
              </a:rPr>
              <a:t>®</a:t>
            </a:r>
            <a:r>
              <a:rPr lang="sk-SK" altLang="sk-SK" sz="2800" smtClean="0">
                <a:solidFill>
                  <a:schemeClr val="tx1"/>
                </a:solidFill>
              </a:rPr>
              <a:t> 2007 nejen pro školy. Computer Media.</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extLst>
          </p:cNvPr>
          <p:cNvSpPr>
            <a:spLocks noGrp="1"/>
          </p:cNvSpPr>
          <p:nvPr>
            <p:ph type="ctrTitle"/>
          </p:nvPr>
        </p:nvSpPr>
        <p:spPr>
          <a:xfrm>
            <a:off x="1260475" y="2851150"/>
            <a:ext cx="7559675" cy="1857375"/>
          </a:xfrm>
          <a:solidFill>
            <a:schemeClr val="accent5">
              <a:lumMod val="50000"/>
            </a:schemeClr>
          </a:solidFill>
        </p:spPr>
        <p:txBody>
          <a:bodyPr anchor="ctr">
            <a:normAutofit/>
          </a:bodyPr>
          <a:lstStyle/>
          <a:p>
            <a:r>
              <a:rPr lang="sk-SK" dirty="0" smtClean="0">
                <a:solidFill>
                  <a:schemeClr val="tx1"/>
                </a:solidFill>
                <a:effectLst>
                  <a:outerShdw blurRad="38100" dist="38100" dir="2700000" algn="tl">
                    <a:srgbClr val="000000">
                      <a:alpha val="43137"/>
                    </a:srgbClr>
                  </a:outerShdw>
                </a:effectLst>
                <a:latin typeface="Calibri Light" pitchFamily="34" charset="0"/>
                <a:cs typeface="Calibri Light" pitchFamily="34" charset="0"/>
              </a:rPr>
              <a:t>Použitie počítačov (2)</a:t>
            </a:r>
            <a:r>
              <a:rPr lang="sk-SK" b="1" dirty="0" smtClean="0">
                <a:solidFill>
                  <a:schemeClr val="tx1"/>
                </a:solidFill>
                <a:effectLst>
                  <a:outerShdw blurRad="38100" dist="38100" dir="2700000" algn="tl">
                    <a:srgbClr val="000000">
                      <a:alpha val="43137"/>
                    </a:srgbClr>
                  </a:outerShdw>
                </a:effectLst>
                <a:latin typeface="Calibri Light" pitchFamily="34" charset="0"/>
                <a:cs typeface="Calibri Light" pitchFamily="34" charset="0"/>
              </a:rPr>
              <a:t/>
            </a:r>
            <a:br>
              <a:rPr lang="sk-SK" b="1" dirty="0" smtClean="0">
                <a:solidFill>
                  <a:schemeClr val="tx1"/>
                </a:solidFill>
                <a:effectLst>
                  <a:outerShdw blurRad="38100" dist="38100" dir="2700000" algn="tl">
                    <a:srgbClr val="000000">
                      <a:alpha val="43137"/>
                    </a:srgbClr>
                  </a:outerShdw>
                </a:effectLst>
                <a:latin typeface="Calibri Light" pitchFamily="34" charset="0"/>
                <a:cs typeface="Calibri Light" pitchFamily="34" charset="0"/>
              </a:rPr>
            </a:br>
            <a:r>
              <a:rPr lang="sk-SK" b="1" dirty="0" smtClean="0">
                <a:solidFill>
                  <a:schemeClr val="tx1"/>
                </a:solidFill>
                <a:effectLst>
                  <a:outerShdw blurRad="38100" dist="38100" dir="2700000" algn="tl">
                    <a:srgbClr val="000000">
                      <a:alpha val="43137"/>
                    </a:srgbClr>
                  </a:outerShdw>
                </a:effectLst>
                <a:latin typeface="Calibri Light" pitchFamily="34" charset="0"/>
                <a:cs typeface="Calibri Light" pitchFamily="34" charset="0"/>
              </a:rPr>
              <a:t>Úvod do databáz</a:t>
            </a:r>
            <a:endParaRPr lang="en-GB" b="1" dirty="0" smtClean="0">
              <a:solidFill>
                <a:schemeClr val="tx1"/>
              </a:solidFill>
              <a:effectLst>
                <a:outerShdw blurRad="38100" dist="38100" dir="2700000" algn="tl">
                  <a:srgbClr val="000000">
                    <a:alpha val="43137"/>
                  </a:srgbClr>
                </a:outerShdw>
              </a:effectLst>
              <a:latin typeface="Calibri Light" pitchFamily="34" charset="0"/>
              <a:cs typeface="Calibri Light" pitchFamily="34" charset="0"/>
            </a:endParaRPr>
          </a:p>
        </p:txBody>
      </p:sp>
      <p:sp>
        <p:nvSpPr>
          <p:cNvPr id="19459" name="Subtitle 2"/>
          <p:cNvSpPr>
            <a:spLocks noGrp="1"/>
          </p:cNvSpPr>
          <p:nvPr>
            <p:ph type="subTitle" idx="1"/>
          </p:nvPr>
        </p:nvSpPr>
        <p:spPr>
          <a:xfrm>
            <a:off x="1260475" y="4840288"/>
            <a:ext cx="7559675" cy="1654175"/>
          </a:xfrm>
        </p:spPr>
        <p:txBody>
          <a:bodyPr/>
          <a:lstStyle/>
          <a:p>
            <a:r>
              <a:rPr lang="sk-SK" b="1" dirty="0" smtClean="0">
                <a:latin typeface="Calibri Light" pitchFamily="34" charset="0"/>
                <a:cs typeface="Calibri Light" pitchFamily="34" charset="0"/>
              </a:rPr>
              <a:t>Tomáš </a:t>
            </a:r>
            <a:r>
              <a:rPr lang="sk-SK" b="1" dirty="0" err="1" smtClean="0">
                <a:latin typeface="Calibri Light" pitchFamily="34" charset="0"/>
                <a:cs typeface="Calibri Light" pitchFamily="34" charset="0"/>
              </a:rPr>
              <a:t>Goga</a:t>
            </a:r>
            <a:endParaRPr lang="sk-SK" b="1" dirty="0" smtClean="0">
              <a:latin typeface="Calibri Light" pitchFamily="34" charset="0"/>
              <a:cs typeface="Calibri Light" pitchFamily="34" charset="0"/>
            </a:endParaRPr>
          </a:p>
          <a:p>
            <a:r>
              <a:rPr lang="sk-SK" b="1" dirty="0" smtClean="0">
                <a:latin typeface="Calibri Light" pitchFamily="34" charset="0"/>
                <a:cs typeface="Calibri Light" pitchFamily="34" charset="0"/>
              </a:rPr>
              <a:t>Geografický ústav SAV</a:t>
            </a:r>
          </a:p>
          <a:p>
            <a:r>
              <a:rPr lang="sk-SK" b="1" dirty="0" err="1" smtClean="0">
                <a:latin typeface="Calibri Light" pitchFamily="34" charset="0"/>
                <a:cs typeface="Calibri Light" pitchFamily="34" charset="0"/>
              </a:rPr>
              <a:t>tomas.goga@savba.sk</a:t>
            </a:r>
            <a:endParaRPr lang="sk-SK" b="1" dirty="0" smtClean="0">
              <a:latin typeface="Calibri Light" pitchFamily="34" charset="0"/>
              <a:cs typeface="Calibri Light" pitchFamily="34" charset="0"/>
            </a:endParaRPr>
          </a:p>
        </p:txBody>
      </p:sp>
      <p:pic>
        <p:nvPicPr>
          <p:cNvPr id="19460" name="Picture 7" descr="C:\Users\Tomas\Pictures\KKGISDPZ.PNG"/>
          <p:cNvPicPr>
            <a:picLocks noChangeAspect="1" noChangeArrowheads="1"/>
          </p:cNvPicPr>
          <p:nvPr/>
        </p:nvPicPr>
        <p:blipFill>
          <a:blip r:embed="rId2"/>
          <a:srcRect/>
          <a:stretch>
            <a:fillRect/>
          </a:stretch>
        </p:blipFill>
        <p:spPr bwMode="auto">
          <a:xfrm>
            <a:off x="655638" y="185738"/>
            <a:ext cx="8769350" cy="1898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a:xfrm>
            <a:off x="358775"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sk-SK" altLang="sk-SK" b="1" smtClean="0">
                <a:solidFill>
                  <a:schemeClr val="tx1"/>
                </a:solidFill>
              </a:rPr>
              <a:t> Čo je databáza?</a:t>
            </a:r>
          </a:p>
        </p:txBody>
      </p:sp>
      <p:sp>
        <p:nvSpPr>
          <p:cNvPr id="5123" name="Text Box 2"/>
          <p:cNvSpPr txBox="1">
            <a:spLocks noChangeArrowheads="1"/>
          </p:cNvSpPr>
          <p:nvPr/>
        </p:nvSpPr>
        <p:spPr bwMode="auto">
          <a:xfrm>
            <a:off x="503238" y="1260475"/>
            <a:ext cx="9070975" cy="5949950"/>
          </a:xfrm>
          <a:prstGeom prst="rect">
            <a:avLst/>
          </a:prstGeom>
          <a:noFill/>
          <a:ln>
            <a:noFill/>
          </a:ln>
          <a:effectLst/>
          <a:extLst>
            <a:ext uri="{909E8E84-426E-40DD-AFC4-6F175D3DCCD1}"/>
            <a:ext uri="{91240B29-F687-4F45-9708-019B960494DF}"/>
            <a:ext uri="{AF507438-7753-43E0-B8FC-AC1667EBCBE1}"/>
          </a:extLst>
        </p:spPr>
        <p:txBody>
          <a:bodyPr lIns="0" tIns="7920" rIns="0" bIns="0"/>
          <a:lstStyle>
            <a:lvl1pPr marL="430213" indent="-323850">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1pPr>
            <a:lvl2pPr marL="1484313" indent="-568325">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2pPr>
            <a:lvl3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3pPr>
            <a:lvl4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4pPr>
            <a:lvl5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5pPr>
            <a:lvl6pPr marL="25146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6pPr>
            <a:lvl7pPr marL="29718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7pPr>
            <a:lvl8pPr marL="34290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8pPr>
            <a:lvl9pPr marL="38862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9pPr>
          </a:lstStyle>
          <a:p>
            <a:pPr>
              <a:spcAft>
                <a:spcPts val="1425"/>
              </a:spcAft>
              <a:buSzPct val="45000"/>
              <a:buFont typeface="Wingdings" panose="05000000000000000000" pitchFamily="2" charset="2"/>
              <a:buChar char=""/>
              <a:defRPr/>
            </a:pPr>
            <a:r>
              <a:rPr lang="sk-SK" altLang="sk-SK" sz="2400" dirty="0">
                <a:solidFill>
                  <a:srgbClr val="000000"/>
                </a:solidFill>
                <a:latin typeface="Bitstream Vera Sans" pitchFamily="16" charset="0"/>
                <a:ea typeface="Microsoft YaHei" panose="020B0503020204020204" pitchFamily="34" charset="-122"/>
              </a:rPr>
              <a:t>Množina štruktúrovaných dát </a:t>
            </a:r>
            <a:r>
              <a:rPr lang="sk-SK" altLang="sk-SK" sz="2400" dirty="0" smtClean="0">
                <a:solidFill>
                  <a:srgbClr val="000000"/>
                </a:solidFill>
                <a:latin typeface="Bitstream Vera Sans" pitchFamily="16" charset="0"/>
                <a:ea typeface="Microsoft YaHei" panose="020B0503020204020204" pitchFamily="34" charset="-122"/>
              </a:rPr>
              <a:t>uložených </a:t>
            </a:r>
            <a:r>
              <a:rPr lang="sk-SK" altLang="sk-SK" sz="2400" dirty="0">
                <a:solidFill>
                  <a:srgbClr val="000000"/>
                </a:solidFill>
                <a:latin typeface="Bitstream Vera Sans" pitchFamily="16" charset="0"/>
                <a:ea typeface="Microsoft YaHei" panose="020B0503020204020204" pitchFamily="34" charset="-122"/>
              </a:rPr>
              <a:t>v počítačovom systéme takým spôsobom, že </a:t>
            </a:r>
            <a:r>
              <a:rPr lang="sk-SK" altLang="sk-SK" sz="2400" dirty="0" smtClean="0">
                <a:solidFill>
                  <a:srgbClr val="000000"/>
                </a:solidFill>
                <a:latin typeface="Bitstream Vera Sans" pitchFamily="16" charset="0"/>
                <a:ea typeface="Microsoft YaHei" panose="020B0503020204020204" pitchFamily="34" charset="-122"/>
              </a:rPr>
              <a:t>počítačový program</a:t>
            </a:r>
            <a:r>
              <a:rPr lang="sk-SK" altLang="sk-SK" sz="2400" dirty="0">
                <a:solidFill>
                  <a:srgbClr val="000000"/>
                </a:solidFill>
                <a:latin typeface="Bitstream Vera Sans" pitchFamily="16" charset="0"/>
                <a:ea typeface="Microsoft YaHei" panose="020B0503020204020204" pitchFamily="34" charset="-122"/>
              </a:rPr>
              <a:t> alebo človek môže použiť </a:t>
            </a:r>
            <a:r>
              <a:rPr lang="sk-SK" altLang="sk-SK" sz="2400" dirty="0" err="1">
                <a:solidFill>
                  <a:srgbClr val="000000"/>
                </a:solidFill>
                <a:latin typeface="Bitstream Vera Sans" pitchFamily="16" charset="0"/>
                <a:ea typeface="Microsoft YaHei" panose="020B0503020204020204" pitchFamily="34" charset="-122"/>
              </a:rPr>
              <a:t>dopytovací</a:t>
            </a:r>
            <a:r>
              <a:rPr lang="sk-SK" altLang="sk-SK" sz="2400" dirty="0">
                <a:solidFill>
                  <a:srgbClr val="000000"/>
                </a:solidFill>
                <a:latin typeface="Bitstream Vera Sans" pitchFamily="16" charset="0"/>
                <a:ea typeface="Microsoft YaHei" panose="020B0503020204020204" pitchFamily="34" charset="-122"/>
              </a:rPr>
              <a:t> jazyk (napr. SQL) </a:t>
            </a:r>
            <a:r>
              <a:rPr lang="sk-SK" altLang="sk-SK" sz="2400" dirty="0" smtClean="0">
                <a:solidFill>
                  <a:srgbClr val="000000"/>
                </a:solidFill>
                <a:latin typeface="Bitstream Vera Sans" pitchFamily="16" charset="0"/>
                <a:ea typeface="Microsoft YaHei" panose="020B0503020204020204" pitchFamily="34" charset="-122"/>
              </a:rPr>
              <a:t>na získavanie </a:t>
            </a:r>
            <a:r>
              <a:rPr lang="sk-SK" altLang="sk-SK" sz="2400" dirty="0">
                <a:solidFill>
                  <a:srgbClr val="000000"/>
                </a:solidFill>
                <a:latin typeface="Bitstream Vera Sans" pitchFamily="16" charset="0"/>
                <a:ea typeface="Microsoft YaHei" panose="020B0503020204020204" pitchFamily="34" charset="-122"/>
              </a:rPr>
              <a:t>týchto </a:t>
            </a:r>
            <a:r>
              <a:rPr lang="sk-SK" altLang="sk-SK" sz="2400" dirty="0" smtClean="0">
                <a:solidFill>
                  <a:srgbClr val="000000"/>
                </a:solidFill>
                <a:latin typeface="Bitstream Vera Sans" pitchFamily="16" charset="0"/>
                <a:ea typeface="Microsoft YaHei" panose="020B0503020204020204" pitchFamily="34" charset="-122"/>
              </a:rPr>
              <a:t>dát;</a:t>
            </a:r>
            <a:endParaRPr lang="sk-SK" altLang="sk-SK" sz="2400" dirty="0">
              <a:solidFill>
                <a:srgbClr val="000000"/>
              </a:solidFill>
              <a:latin typeface="Bitstream Vera Sans" pitchFamily="16" charset="0"/>
              <a:ea typeface="Microsoft YaHei" panose="020B0503020204020204" pitchFamily="34" charset="-122"/>
            </a:endParaRPr>
          </a:p>
          <a:p>
            <a:pPr marL="106363" indent="0">
              <a:spcAft>
                <a:spcPts val="1425"/>
              </a:spcAft>
              <a:buSzPct val="45000"/>
              <a:defRPr/>
            </a:pPr>
            <a:endParaRPr lang="sk-SK" altLang="sk-SK" sz="2400" dirty="0">
              <a:solidFill>
                <a:srgbClr val="000000"/>
              </a:solidFill>
              <a:latin typeface="Bitstream Vera Sans" pitchFamily="16" charset="0"/>
              <a:ea typeface="Microsoft YaHei" panose="020B0503020204020204" pitchFamily="34" charset="-122"/>
            </a:endParaRPr>
          </a:p>
          <a:p>
            <a:pPr marL="449263" indent="-342900">
              <a:spcAft>
                <a:spcPts val="1425"/>
              </a:spcAft>
              <a:buSzPct val="100000"/>
              <a:buFont typeface="Arial" panose="020B0604020202020204" pitchFamily="34" charset="0"/>
              <a:buChar char="•"/>
              <a:defRPr/>
            </a:pPr>
            <a:r>
              <a:rPr lang="sk-SK" altLang="sk-SK" sz="2400" dirty="0">
                <a:solidFill>
                  <a:srgbClr val="000000"/>
                </a:solidFill>
                <a:latin typeface="Bitstream Vera Sans" pitchFamily="16" charset="0"/>
                <a:ea typeface="Microsoft YaHei" panose="020B0503020204020204" pitchFamily="34" charset="-122"/>
              </a:rPr>
              <a:t>Tabuľka – základný prvok databázy</a:t>
            </a:r>
          </a:p>
          <a:p>
            <a:pPr>
              <a:spcAft>
                <a:spcPts val="1425"/>
              </a:spcAft>
              <a:buSzPct val="45000"/>
              <a:buFont typeface="Wingdings" panose="05000000000000000000" pitchFamily="2" charset="2"/>
              <a:buChar char=""/>
              <a:defRPr/>
            </a:pPr>
            <a:endParaRPr lang="sk-SK" altLang="sk-SK" sz="2400" dirty="0">
              <a:solidFill>
                <a:srgbClr val="000000"/>
              </a:solidFill>
              <a:latin typeface="Bitstream Vera Sans" pitchFamily="16" charset="0"/>
              <a:ea typeface="Microsoft YaHei" panose="020B0503020204020204" pitchFamily="34" charset="-122"/>
            </a:endParaRPr>
          </a:p>
          <a:p>
            <a:pPr>
              <a:spcAft>
                <a:spcPts val="1425"/>
              </a:spcAft>
              <a:buSzPct val="45000"/>
              <a:defRPr/>
            </a:pPr>
            <a:endParaRPr lang="sk-SK" altLang="sk-SK" sz="2400" dirty="0">
              <a:solidFill>
                <a:srgbClr val="000000"/>
              </a:solidFill>
              <a:latin typeface="Bitstream Vera Sans" pitchFamily="16" charset="0"/>
              <a:ea typeface="Microsoft YaHei" panose="020B0503020204020204" pitchFamily="34" charset="-122"/>
            </a:endParaRPr>
          </a:p>
        </p:txBody>
      </p:sp>
    </p:spTree>
  </p:cSld>
  <p:clrMapOvr>
    <a:masterClrMapping/>
  </p:clrMapOvr>
  <p:transition spd="med"/>
  <p:timing>
    <p:tnLst>
      <p:par>
        <p:cTn id="1" dur="indefinite"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Grp="1" noChangeArrowheads="1"/>
          </p:cNvSpPr>
          <p:nvPr>
            <p:ph type="title"/>
          </p:nvPr>
        </p:nvSpPr>
        <p:spPr>
          <a:xfrm>
            <a:off x="358775"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sk-SK" altLang="sk-SK" b="1" smtClean="0">
                <a:solidFill>
                  <a:schemeClr val="tx1"/>
                </a:solidFill>
              </a:rPr>
              <a:t> Na čo slúži databáza?</a:t>
            </a:r>
          </a:p>
        </p:txBody>
      </p:sp>
      <p:sp>
        <p:nvSpPr>
          <p:cNvPr id="4099" name="Text Box 2"/>
          <p:cNvSpPr txBox="1">
            <a:spLocks noChangeArrowheads="1"/>
          </p:cNvSpPr>
          <p:nvPr/>
        </p:nvSpPr>
        <p:spPr bwMode="auto">
          <a:xfrm>
            <a:off x="503238" y="1260475"/>
            <a:ext cx="9070975" cy="5949950"/>
          </a:xfrm>
          <a:prstGeom prst="rect">
            <a:avLst/>
          </a:prstGeom>
          <a:noFill/>
          <a:ln w="9525">
            <a:noFill/>
            <a:round/>
            <a:headEnd/>
            <a:tailEnd/>
          </a:ln>
        </p:spPr>
        <p:txBody>
          <a:bodyPr lIns="0" tIns="7920" rIns="0" bIns="0"/>
          <a:lstStyle/>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3200">
                <a:solidFill>
                  <a:srgbClr val="000000"/>
                </a:solidFill>
                <a:latin typeface="Bitstream Vera Sans" pitchFamily="16" charset="0"/>
                <a:ea typeface="Microsoft YaHei" charset="-122"/>
              </a:rPr>
              <a:t>Ukladanie údajov rôzneho druhu a tém</a:t>
            </a:r>
          </a:p>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3200">
                <a:solidFill>
                  <a:srgbClr val="000000"/>
                </a:solidFill>
                <a:latin typeface="Bitstream Vera Sans" pitchFamily="16" charset="0"/>
                <a:ea typeface="Microsoft YaHei" charset="-122"/>
              </a:rPr>
              <a:t>Vysoká organizácia údajov</a:t>
            </a:r>
          </a:p>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3200">
                <a:solidFill>
                  <a:srgbClr val="000000"/>
                </a:solidFill>
                <a:latin typeface="Bitstream Vera Sans" pitchFamily="16" charset="0"/>
                <a:ea typeface="Microsoft YaHei" charset="-122"/>
              </a:rPr>
              <a:t>Možnosť usporadúvať, extrahovať a sumarizovať dáta</a:t>
            </a:r>
          </a:p>
        </p:txBody>
      </p:sp>
    </p:spTree>
  </p:cSld>
  <p:clrMapOvr>
    <a:masterClrMapping/>
  </p:clrMapOvr>
  <p:transition spd="med"/>
  <p:timing>
    <p:tnLst>
      <p:par>
        <p:cTn id="1" dur="indefinite"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Grp="1" noChangeArrowheads="1"/>
          </p:cNvSpPr>
          <p:nvPr>
            <p:ph type="title"/>
          </p:nvPr>
        </p:nvSpPr>
        <p:spPr>
          <a:xfrm>
            <a:off x="358775"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sk-SK" altLang="sk-SK" b="1" dirty="0" smtClean="0">
                <a:solidFill>
                  <a:schemeClr val="tx1"/>
                </a:solidFill>
              </a:rPr>
              <a:t> Údajové modely</a:t>
            </a:r>
          </a:p>
        </p:txBody>
      </p:sp>
      <p:sp>
        <p:nvSpPr>
          <p:cNvPr id="5123" name="Text Box 2"/>
          <p:cNvSpPr txBox="1">
            <a:spLocks noChangeArrowheads="1"/>
          </p:cNvSpPr>
          <p:nvPr/>
        </p:nvSpPr>
        <p:spPr bwMode="auto">
          <a:xfrm>
            <a:off x="503238" y="1260475"/>
            <a:ext cx="9070975" cy="5949950"/>
          </a:xfrm>
          <a:prstGeom prst="rect">
            <a:avLst/>
          </a:prstGeom>
          <a:noFill/>
          <a:ln w="9525">
            <a:noFill/>
            <a:round/>
            <a:headEnd/>
            <a:tailEnd/>
          </a:ln>
        </p:spPr>
        <p:txBody>
          <a:bodyPr lIns="0" tIns="7920" rIns="0" bIns="0"/>
          <a:lstStyle/>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3200" dirty="0">
                <a:solidFill>
                  <a:srgbClr val="000000"/>
                </a:solidFill>
                <a:latin typeface="Bitstream Vera Sans" pitchFamily="16" charset="0"/>
                <a:ea typeface="Microsoft YaHei" charset="-122"/>
              </a:rPr>
              <a:t>viaceré údajové modely:</a:t>
            </a:r>
          </a:p>
          <a:p>
            <a:pPr marL="1484313" lvl="1" indent="-568325">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3200" dirty="0">
                <a:solidFill>
                  <a:srgbClr val="000000"/>
                </a:solidFill>
                <a:latin typeface="Bitstream Vera Sans" pitchFamily="16" charset="0"/>
                <a:ea typeface="Microsoft YaHei" charset="-122"/>
              </a:rPr>
              <a:t>hierarchický</a:t>
            </a:r>
          </a:p>
          <a:p>
            <a:pPr marL="1484313" lvl="1" indent="-568325">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3200" dirty="0">
                <a:solidFill>
                  <a:srgbClr val="000000"/>
                </a:solidFill>
                <a:latin typeface="Bitstream Vera Sans" pitchFamily="16" charset="0"/>
                <a:ea typeface="Microsoft YaHei" charset="-122"/>
              </a:rPr>
              <a:t>sieťový</a:t>
            </a:r>
          </a:p>
          <a:p>
            <a:pPr marL="1484313" lvl="1" indent="-568325">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3200" u="sng" dirty="0">
                <a:solidFill>
                  <a:srgbClr val="000000"/>
                </a:solidFill>
                <a:latin typeface="Bitstream Vera Sans" pitchFamily="16" charset="0"/>
                <a:ea typeface="Microsoft YaHei" charset="-122"/>
              </a:rPr>
              <a:t>relačný</a:t>
            </a:r>
          </a:p>
          <a:p>
            <a:pPr marL="1484313" lvl="1" indent="-568325">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3200" dirty="0" err="1">
                <a:solidFill>
                  <a:srgbClr val="000000"/>
                </a:solidFill>
                <a:latin typeface="Bitstream Vera Sans" pitchFamily="16" charset="0"/>
                <a:ea typeface="Microsoft YaHei" charset="-122"/>
              </a:rPr>
              <a:t>objektovo-orientovaný</a:t>
            </a:r>
            <a:endParaRPr lang="sk-SK" altLang="sk-SK" sz="3200" dirty="0">
              <a:solidFill>
                <a:srgbClr val="000000"/>
              </a:solidFill>
              <a:latin typeface="Bitstream Vera Sans" pitchFamily="16" charset="0"/>
              <a:ea typeface="Microsoft YaHei" charset="-122"/>
            </a:endParaRPr>
          </a:p>
        </p:txBody>
      </p:sp>
    </p:spTree>
  </p:cSld>
  <p:clrMapOvr>
    <a:masterClrMapping/>
  </p:clrMapOvr>
  <p:transition spd="med"/>
  <p:timing>
    <p:tnLst>
      <p:par>
        <p:cTn id="1" dur="indefinite"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360363"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sk-SK" altLang="sk-SK" b="1" smtClean="0">
                <a:solidFill>
                  <a:schemeClr val="tx1"/>
                </a:solidFill>
              </a:rPr>
              <a:t> Relačný údajový model</a:t>
            </a:r>
          </a:p>
        </p:txBody>
      </p:sp>
      <p:sp>
        <p:nvSpPr>
          <p:cNvPr id="6147" name="Text Box 2"/>
          <p:cNvSpPr txBox="1">
            <a:spLocks noChangeArrowheads="1"/>
          </p:cNvSpPr>
          <p:nvPr/>
        </p:nvSpPr>
        <p:spPr bwMode="auto">
          <a:xfrm>
            <a:off x="503238" y="1260475"/>
            <a:ext cx="9070975" cy="5949950"/>
          </a:xfrm>
          <a:prstGeom prst="rect">
            <a:avLst/>
          </a:prstGeom>
          <a:noFill/>
          <a:ln w="9525">
            <a:noFill/>
            <a:round/>
            <a:headEnd/>
            <a:tailEnd/>
          </a:ln>
        </p:spPr>
        <p:txBody>
          <a:bodyPr lIns="0" tIns="7920" rIns="0" bIns="0"/>
          <a:lstStyle/>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800" dirty="0">
                <a:solidFill>
                  <a:schemeClr val="tx1"/>
                </a:solidFill>
                <a:latin typeface="Bitstream Vera Sans" pitchFamily="16" charset="0"/>
                <a:ea typeface="Microsoft YaHei" charset="-122"/>
              </a:rPr>
              <a:t>Tabuľky (relácie): záznam × atribút</a:t>
            </a:r>
          </a:p>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endParaRPr lang="sk-SK" altLang="sk-SK" sz="2800" dirty="0">
              <a:solidFill>
                <a:schemeClr val="tx1"/>
              </a:solidFill>
              <a:latin typeface="Bitstream Vera Sans" pitchFamily="16" charset="0"/>
              <a:ea typeface="Microsoft YaHei" charset="-122"/>
            </a:endParaRPr>
          </a:p>
          <a:p>
            <a:pPr marL="430213" indent="-323850">
              <a:spcBef>
                <a:spcPts val="1200"/>
              </a:spcBef>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800" dirty="0">
                <a:solidFill>
                  <a:schemeClr val="tx1"/>
                </a:solidFill>
                <a:latin typeface="Bitstream Vera Sans" pitchFamily="16" charset="0"/>
                <a:ea typeface="Microsoft YaHei" charset="-122"/>
              </a:rPr>
              <a:t>Tabuľky prepájame prostredníctvom kľúčov: </a:t>
            </a:r>
            <a:r>
              <a:rPr lang="sk-SK" altLang="sk-SK" sz="2800" dirty="0" err="1">
                <a:solidFill>
                  <a:schemeClr val="tx1"/>
                </a:solidFill>
                <a:latin typeface="Bitstream Vera Sans" pitchFamily="16" charset="0"/>
                <a:ea typeface="Microsoft YaHei" charset="-122"/>
              </a:rPr>
              <a:t>join</a:t>
            </a:r>
            <a:endParaRPr lang="sk-SK" altLang="sk-SK" sz="2800" dirty="0">
              <a:solidFill>
                <a:schemeClr val="tx1"/>
              </a:solidFill>
              <a:latin typeface="Bitstream Vera Sans" pitchFamily="16" charset="0"/>
              <a:ea typeface="Microsoft YaHei" charset="-122"/>
            </a:endParaRPr>
          </a:p>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800" b="1" dirty="0">
                <a:solidFill>
                  <a:schemeClr val="accent5">
                    <a:lumMod val="50000"/>
                  </a:schemeClr>
                </a:solidFill>
                <a:latin typeface="Bitstream Vera Sans" pitchFamily="16" charset="0"/>
                <a:ea typeface="Microsoft YaHei" charset="-122"/>
              </a:rPr>
              <a:t>Primárny kľúč</a:t>
            </a:r>
          </a:p>
          <a:p>
            <a:pPr marL="1484313" lvl="1" indent="-568325">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400" dirty="0">
                <a:solidFill>
                  <a:schemeClr val="tx1"/>
                </a:solidFill>
                <a:latin typeface="Bitstream Vera Sans" pitchFamily="16" charset="0"/>
                <a:ea typeface="Microsoft YaHei" charset="-122"/>
              </a:rPr>
              <a:t>jedinečný identifikátor záznamu (atribút alebo kombinácia atribútov)</a:t>
            </a:r>
          </a:p>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800" b="1" dirty="0">
                <a:solidFill>
                  <a:schemeClr val="accent5">
                    <a:lumMod val="50000"/>
                  </a:schemeClr>
                </a:solidFill>
                <a:latin typeface="Bitstream Vera Sans" pitchFamily="16" charset="0"/>
                <a:ea typeface="Microsoft YaHei" charset="-122"/>
              </a:rPr>
              <a:t>Cudzí kľúč</a:t>
            </a:r>
          </a:p>
          <a:p>
            <a:pPr marL="1484313" lvl="1" indent="-568325">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400" dirty="0">
                <a:solidFill>
                  <a:schemeClr val="tx1"/>
                </a:solidFill>
                <a:latin typeface="Bitstream Vera Sans" pitchFamily="16" charset="0"/>
                <a:ea typeface="Microsoft YaHei" charset="-122"/>
              </a:rPr>
              <a:t>stĺpec v tabuľke B, ktorého hodnoty korešpondujú s hodnotami primárneho kľúča tabuľky A</a:t>
            </a:r>
          </a:p>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pPr>
            <a:r>
              <a:rPr lang="sk-SK" altLang="sk-SK" sz="2800" dirty="0">
                <a:solidFill>
                  <a:schemeClr val="tx1"/>
                </a:solidFill>
                <a:latin typeface="Bitstream Vera Sans" pitchFamily="16" charset="0"/>
                <a:ea typeface="Microsoft YaHei" charset="-122"/>
              </a:rPr>
              <a:t>tabuľka môže obsahovať viacero cudzích kľúčov, ale vždy len jeden primárny kľúč</a:t>
            </a:r>
          </a:p>
        </p:txBody>
      </p:sp>
      <p:pic>
        <p:nvPicPr>
          <p:cNvPr id="6148" name="Obrázok 3"/>
          <p:cNvPicPr>
            <a:picLocks noChangeAspect="1"/>
          </p:cNvPicPr>
          <p:nvPr/>
        </p:nvPicPr>
        <p:blipFill>
          <a:blip r:embed="rId3"/>
          <a:srcRect/>
          <a:stretch>
            <a:fillRect/>
          </a:stretch>
        </p:blipFill>
        <p:spPr bwMode="auto">
          <a:xfrm>
            <a:off x="6192838" y="1049338"/>
            <a:ext cx="3633787" cy="1698625"/>
          </a:xfrm>
          <a:prstGeom prst="rect">
            <a:avLst/>
          </a:prstGeom>
          <a:noFill/>
          <a:ln w="9525">
            <a:noFill/>
            <a:miter lim="800000"/>
            <a:headEnd/>
            <a:tailEnd/>
          </a:ln>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Grp="1" noChangeArrowheads="1"/>
          </p:cNvSpPr>
          <p:nvPr>
            <p:ph type="title"/>
          </p:nvPr>
        </p:nvSpPr>
        <p:spPr>
          <a:xfrm>
            <a:off x="360363"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sk-SK" altLang="sk-SK" b="1" smtClean="0">
                <a:solidFill>
                  <a:schemeClr val="tx1"/>
                </a:solidFill>
              </a:rPr>
              <a:t> Relačný údajový model</a:t>
            </a:r>
          </a:p>
        </p:txBody>
      </p:sp>
      <p:pic>
        <p:nvPicPr>
          <p:cNvPr id="7171" name="Obrázok 3"/>
          <p:cNvPicPr>
            <a:picLocks noChangeAspect="1"/>
          </p:cNvPicPr>
          <p:nvPr/>
        </p:nvPicPr>
        <p:blipFill>
          <a:blip r:embed="rId3"/>
          <a:srcRect/>
          <a:stretch>
            <a:fillRect/>
          </a:stretch>
        </p:blipFill>
        <p:spPr bwMode="auto">
          <a:xfrm>
            <a:off x="-1588" y="1331913"/>
            <a:ext cx="10080626" cy="5670550"/>
          </a:xfrm>
          <a:prstGeom prst="rect">
            <a:avLst/>
          </a:prstGeom>
          <a:noFill/>
          <a:ln w="9525">
            <a:noFill/>
            <a:miter lim="800000"/>
            <a:headEnd/>
            <a:tailEnd/>
          </a:ln>
        </p:spPr>
      </p:pic>
    </p:spTree>
  </p:cSld>
  <p:clrMapOvr>
    <a:masterClrMapping/>
  </p:clrMapOvr>
  <p:transition spd="med"/>
  <p:timing>
    <p:tnLst>
      <p:par>
        <p:cTn id="1" dur="indefinite"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Grp="1" noChangeArrowheads="1"/>
          </p:cNvSpPr>
          <p:nvPr>
            <p:ph type="title"/>
          </p:nvPr>
        </p:nvSpPr>
        <p:spPr>
          <a:xfrm>
            <a:off x="358775"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sk-SK" altLang="sk-SK" b="1" dirty="0" smtClean="0">
                <a:solidFill>
                  <a:schemeClr val="tx1"/>
                </a:solidFill>
              </a:rPr>
              <a:t> Excel ako databáza?</a:t>
            </a:r>
          </a:p>
        </p:txBody>
      </p:sp>
      <p:sp>
        <p:nvSpPr>
          <p:cNvPr id="8195" name="Text Box 2"/>
          <p:cNvSpPr txBox="1">
            <a:spLocks noChangeArrowheads="1"/>
          </p:cNvSpPr>
          <p:nvPr/>
        </p:nvSpPr>
        <p:spPr bwMode="auto">
          <a:xfrm>
            <a:off x="503238" y="1260475"/>
            <a:ext cx="9070975" cy="5949950"/>
          </a:xfrm>
          <a:prstGeom prst="rect">
            <a:avLst/>
          </a:prstGeom>
          <a:noFill/>
          <a:ln w="9525">
            <a:noFill/>
            <a:round/>
            <a:headEnd/>
            <a:tailEnd/>
          </a:ln>
        </p:spPr>
        <p:txBody>
          <a:bodyPr lIns="0" tIns="7920" rIns="0" bIns="0"/>
          <a:lstStyle/>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Excel má kapacitné obmedzenia </a:t>
            </a:r>
          </a:p>
          <a:p>
            <a:pPr marL="1173163" lvl="1"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000">
                <a:solidFill>
                  <a:srgbClr val="000000"/>
                </a:solidFill>
                <a:latin typeface="Bitstream Vera Sans" pitchFamily="16" charset="0"/>
                <a:ea typeface="Microsoft YaHei" charset="-122"/>
              </a:rPr>
              <a:t>od verzie 2007 dokáže v jednej tabuľke uchovať 1 048 576 riadkov a 16 384 stĺpcov</a:t>
            </a:r>
          </a:p>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Excel je zameraný na prácu s numerickými dátami, v databázach však efektívne dokážeme pracovať s numerickými, ale aj textovými dátami</a:t>
            </a:r>
          </a:p>
          <a:p>
            <a:pPr marL="430213" indent="-323850">
              <a:spcAft>
                <a:spcPts val="1425"/>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Excel je navrhnutý najmä na prácu s jednou tabuľkou, v databázach však možno medzi sebou prepájať rôzny počet tabuliek, a tak dosiahnuť efektivitu pri využívaní pamäte </a:t>
            </a:r>
          </a:p>
        </p:txBody>
      </p:sp>
      <p:pic>
        <p:nvPicPr>
          <p:cNvPr id="8196" name="Picture 4" descr="Table Relationships Diagram in Access"/>
          <p:cNvPicPr>
            <a:picLocks noChangeAspect="1" noChangeArrowheads="1"/>
          </p:cNvPicPr>
          <p:nvPr/>
        </p:nvPicPr>
        <p:blipFill>
          <a:blip r:embed="rId3"/>
          <a:srcRect/>
          <a:stretch>
            <a:fillRect/>
          </a:stretch>
        </p:blipFill>
        <p:spPr bwMode="auto">
          <a:xfrm>
            <a:off x="1917700" y="5137150"/>
            <a:ext cx="6245225" cy="2286000"/>
          </a:xfrm>
          <a:prstGeom prst="rect">
            <a:avLst/>
          </a:prstGeom>
          <a:noFill/>
          <a:ln w="9525">
            <a:noFill/>
            <a:miter lim="800000"/>
            <a:headEnd/>
            <a:tailEnd/>
          </a:ln>
        </p:spPr>
      </p:pic>
    </p:spTree>
  </p:cSld>
  <p:clrMapOvr>
    <a:masterClrMapping/>
  </p:clrMapOvr>
  <p:transition spd="med"/>
  <p:timing>
    <p:tnLst>
      <p:par>
        <p:cTn id="1" dur="indefinite"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Grp="1" noChangeArrowheads="1"/>
          </p:cNvSpPr>
          <p:nvPr>
            <p:ph type="title"/>
          </p:nvPr>
        </p:nvSpPr>
        <p:spPr>
          <a:xfrm>
            <a:off x="358775"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pPr>
            <a:r>
              <a:rPr lang="sk-SK" altLang="sk-SK" b="1" dirty="0" smtClean="0">
                <a:solidFill>
                  <a:schemeClr val="tx1"/>
                </a:solidFill>
              </a:rPr>
              <a:t> Databázové systémy</a:t>
            </a:r>
          </a:p>
        </p:txBody>
      </p:sp>
      <p:sp>
        <p:nvSpPr>
          <p:cNvPr id="5123" name="Text Box 2"/>
          <p:cNvSpPr txBox="1">
            <a:spLocks noChangeArrowheads="1"/>
          </p:cNvSpPr>
          <p:nvPr/>
        </p:nvSpPr>
        <p:spPr bwMode="auto">
          <a:xfrm>
            <a:off x="503238" y="1260475"/>
            <a:ext cx="9070975" cy="5949950"/>
          </a:xfrm>
          <a:prstGeom prst="rect">
            <a:avLst/>
          </a:prstGeom>
          <a:noFill/>
          <a:ln>
            <a:noFill/>
          </a:ln>
          <a:effectLst/>
          <a:extLst>
            <a:ext uri="{909E8E84-426E-40DD-AFC4-6F175D3DCCD1}"/>
            <a:ext uri="{91240B29-F687-4F45-9708-019B960494DF}"/>
            <a:ext uri="{AF507438-7753-43E0-B8FC-AC1667EBCBE1}"/>
          </a:extLst>
        </p:spPr>
        <p:txBody>
          <a:bodyPr lIns="0" tIns="7920" rIns="0" bIns="0"/>
          <a:lstStyle>
            <a:lvl1pPr marL="430213" indent="-323850">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1pPr>
            <a:lvl2pPr marL="1484313" indent="-568325">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2pPr>
            <a:lvl3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3pPr>
            <a:lvl4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4pPr>
            <a:lvl5pP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5pPr>
            <a:lvl6pPr marL="25146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6pPr>
            <a:lvl7pPr marL="29718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7pPr>
            <a:lvl8pPr marL="34290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8pPr>
            <a:lvl9pPr marL="3886200" indent="-228600" defTabSz="449263" eaLnBrk="0" fontAlgn="base" hangingPunct="0">
              <a:spcBef>
                <a:spcPct val="0"/>
              </a:spcBef>
              <a:spcAft>
                <a:spcPct val="0"/>
              </a:spcAft>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defRPr>
                <a:solidFill>
                  <a:schemeClr val="bg1"/>
                </a:solidFill>
                <a:latin typeface="Arial" panose="020B0604020202020204" pitchFamily="34" charset="0"/>
                <a:cs typeface="Bitstream Vera Sans" pitchFamily="16" charset="0"/>
              </a:defRPr>
            </a:lvl9pPr>
          </a:lstStyle>
          <a:p>
            <a:pPr>
              <a:spcAft>
                <a:spcPts val="1425"/>
              </a:spcAft>
              <a:buSzPct val="45000"/>
              <a:buFont typeface="Wingdings" panose="05000000000000000000" pitchFamily="2" charset="2"/>
              <a:buChar char=""/>
              <a:defRPr/>
            </a:pPr>
            <a:r>
              <a:rPr lang="sk-SK" altLang="sk-SK" sz="3200" dirty="0">
                <a:solidFill>
                  <a:srgbClr val="000000"/>
                </a:solidFill>
                <a:latin typeface="Bitstream Vera Sans" pitchFamily="16" charset="0"/>
                <a:ea typeface="Microsoft YaHei" panose="020B0503020204020204" pitchFamily="34" charset="-122"/>
              </a:rPr>
              <a:t>Umožňujú tvoriť a spravovať databázy</a:t>
            </a:r>
          </a:p>
          <a:p>
            <a:pPr marL="106363" indent="0">
              <a:spcAft>
                <a:spcPts val="1425"/>
              </a:spcAft>
              <a:buSzPct val="45000"/>
              <a:defRPr/>
            </a:pPr>
            <a:endParaRPr lang="sk-SK" altLang="sk-SK" sz="3200" dirty="0">
              <a:solidFill>
                <a:srgbClr val="000000"/>
              </a:solidFill>
              <a:latin typeface="Bitstream Vera Sans" pitchFamily="16" charset="0"/>
              <a:ea typeface="Microsoft YaHei" panose="020B0503020204020204" pitchFamily="34" charset="-122"/>
            </a:endParaRPr>
          </a:p>
          <a:p>
            <a:pPr>
              <a:spcAft>
                <a:spcPts val="1425"/>
              </a:spcAft>
              <a:buSzPct val="45000"/>
              <a:buFont typeface="Wingdings" panose="05000000000000000000" pitchFamily="2" charset="2"/>
              <a:buChar char=""/>
              <a:defRPr/>
            </a:pPr>
            <a:r>
              <a:rPr lang="sk-SK" altLang="sk-SK" sz="2800" dirty="0">
                <a:solidFill>
                  <a:srgbClr val="000000"/>
                </a:solidFill>
                <a:latin typeface="Bitstream Vera Sans" pitchFamily="16" charset="0"/>
                <a:ea typeface="Microsoft YaHei" panose="020B0503020204020204" pitchFamily="34" charset="-122"/>
              </a:rPr>
              <a:t>Microsoft Office Access 2007</a:t>
            </a:r>
          </a:p>
          <a:p>
            <a:pPr>
              <a:spcAft>
                <a:spcPts val="1425"/>
              </a:spcAft>
              <a:buSzPct val="45000"/>
              <a:buFont typeface="Wingdings" panose="05000000000000000000" pitchFamily="2" charset="2"/>
              <a:buChar char=""/>
              <a:defRPr/>
            </a:pPr>
            <a:r>
              <a:rPr lang="sk-SK" altLang="sk-SK" sz="2800" dirty="0">
                <a:solidFill>
                  <a:srgbClr val="000000"/>
                </a:solidFill>
                <a:latin typeface="Bitstream Vera Sans" pitchFamily="16" charset="0"/>
                <a:ea typeface="Microsoft YaHei" panose="020B0503020204020204" pitchFamily="34" charset="-122"/>
              </a:rPr>
              <a:t>Microsoft SQL Server</a:t>
            </a:r>
          </a:p>
          <a:p>
            <a:pPr>
              <a:spcAft>
                <a:spcPts val="1425"/>
              </a:spcAft>
              <a:buSzPct val="45000"/>
              <a:buFont typeface="Wingdings" panose="05000000000000000000" pitchFamily="2" charset="2"/>
              <a:buChar char=""/>
              <a:defRPr/>
            </a:pPr>
            <a:r>
              <a:rPr lang="sk-SK" altLang="sk-SK" sz="2800" dirty="0">
                <a:solidFill>
                  <a:srgbClr val="000000"/>
                </a:solidFill>
                <a:latin typeface="Bitstream Vera Sans" pitchFamily="16" charset="0"/>
                <a:ea typeface="Microsoft YaHei" panose="020B0503020204020204" pitchFamily="34" charset="-122"/>
              </a:rPr>
              <a:t>ORACLE</a:t>
            </a:r>
          </a:p>
          <a:p>
            <a:pPr>
              <a:spcAft>
                <a:spcPts val="1425"/>
              </a:spcAft>
              <a:buSzPct val="45000"/>
              <a:buFont typeface="Wingdings" panose="05000000000000000000" pitchFamily="2" charset="2"/>
              <a:buChar char=""/>
              <a:defRPr/>
            </a:pPr>
            <a:r>
              <a:rPr lang="sk-SK" altLang="sk-SK" sz="2800" dirty="0" err="1">
                <a:solidFill>
                  <a:srgbClr val="000000"/>
                </a:solidFill>
                <a:latin typeface="Bitstream Vera Sans" pitchFamily="16" charset="0"/>
                <a:ea typeface="Microsoft YaHei" panose="020B0503020204020204" pitchFamily="34" charset="-122"/>
              </a:rPr>
              <a:t>PostgreSQL</a:t>
            </a:r>
            <a:endParaRPr lang="sk-SK" altLang="sk-SK" sz="2800" dirty="0">
              <a:solidFill>
                <a:srgbClr val="000000"/>
              </a:solidFill>
              <a:latin typeface="Bitstream Vera Sans" pitchFamily="16" charset="0"/>
              <a:ea typeface="Microsoft YaHei" panose="020B0503020204020204" pitchFamily="34" charset="-122"/>
            </a:endParaRPr>
          </a:p>
          <a:p>
            <a:pPr>
              <a:spcAft>
                <a:spcPts val="1425"/>
              </a:spcAft>
              <a:buSzPct val="45000"/>
              <a:buFont typeface="Wingdings" panose="05000000000000000000" pitchFamily="2" charset="2"/>
              <a:buChar char=""/>
              <a:defRPr/>
            </a:pPr>
            <a:r>
              <a:rPr lang="sk-SK" altLang="sk-SK" sz="2800" dirty="0">
                <a:solidFill>
                  <a:srgbClr val="000000"/>
                </a:solidFill>
                <a:latin typeface="Bitstream Vera Sans" pitchFamily="16" charset="0"/>
                <a:ea typeface="Microsoft YaHei" panose="020B0503020204020204" pitchFamily="34" charset="-122"/>
              </a:rPr>
              <a:t>MySQL</a:t>
            </a:r>
          </a:p>
          <a:p>
            <a:pPr>
              <a:spcAft>
                <a:spcPts val="1425"/>
              </a:spcAft>
              <a:buSzPct val="45000"/>
              <a:buFont typeface="Wingdings" panose="05000000000000000000" pitchFamily="2" charset="2"/>
              <a:buChar char=""/>
              <a:defRPr/>
            </a:pPr>
            <a:r>
              <a:rPr lang="sk-SK" altLang="sk-SK" sz="2800" dirty="0">
                <a:solidFill>
                  <a:srgbClr val="000000"/>
                </a:solidFill>
                <a:latin typeface="Bitstream Vera Sans" pitchFamily="16" charset="0"/>
                <a:ea typeface="Microsoft YaHei" panose="020B0503020204020204" pitchFamily="34" charset="-122"/>
              </a:rPr>
              <a:t>...</a:t>
            </a:r>
          </a:p>
          <a:p>
            <a:pPr>
              <a:spcAft>
                <a:spcPts val="1425"/>
              </a:spcAft>
              <a:buSzPct val="45000"/>
              <a:buFont typeface="Wingdings" panose="05000000000000000000" pitchFamily="2" charset="2"/>
              <a:buChar char=""/>
              <a:defRPr/>
            </a:pPr>
            <a:endParaRPr lang="sk-SK" altLang="sk-SK" sz="2800" dirty="0">
              <a:solidFill>
                <a:srgbClr val="000000"/>
              </a:solidFill>
              <a:latin typeface="Bitstream Vera Sans" pitchFamily="16" charset="0"/>
              <a:ea typeface="Microsoft YaHei" panose="020B0503020204020204" pitchFamily="34" charset="-122"/>
            </a:endParaRPr>
          </a:p>
          <a:p>
            <a:pPr>
              <a:spcAft>
                <a:spcPts val="1425"/>
              </a:spcAft>
              <a:buSzPct val="45000"/>
              <a:buFont typeface="Wingdings" panose="05000000000000000000" pitchFamily="2" charset="2"/>
              <a:buChar char=""/>
              <a:defRPr/>
            </a:pPr>
            <a:r>
              <a:rPr lang="sk-SK" altLang="sk-SK" sz="2800" dirty="0">
                <a:solidFill>
                  <a:srgbClr val="000000"/>
                </a:solidFill>
                <a:latin typeface="Bitstream Vera Sans" pitchFamily="16" charset="0"/>
                <a:ea typeface="Microsoft YaHei" panose="020B0503020204020204" pitchFamily="34" charset="-122"/>
              </a:rPr>
              <a:t>Potrebujem databázový systém?</a:t>
            </a:r>
          </a:p>
        </p:txBody>
      </p:sp>
    </p:spTree>
  </p:cSld>
  <p:clrMapOvr>
    <a:masterClrMapping/>
  </p:clrMapOvr>
  <p:transition spd="med"/>
  <p:timing>
    <p:tnLst>
      <p:par>
        <p:cTn id="1" dur="indefinite"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360363" y="179388"/>
            <a:ext cx="9359900" cy="903287"/>
          </a:xfrm>
          <a:solidFill>
            <a:schemeClr val="accent5">
              <a:lumMod val="50000"/>
            </a:schemeClr>
          </a:solidFill>
        </p:spPr>
        <p:txBody>
          <a:bodyPr tIns="9000"/>
          <a:lstStyle/>
          <a:p>
            <a:pPr eaLnBrk="1">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pPr>
            <a:r>
              <a:rPr lang="sk-SK" altLang="sk-SK" b="1" smtClean="0">
                <a:solidFill>
                  <a:schemeClr val="tx1"/>
                </a:solidFill>
              </a:rPr>
              <a:t> Využitie databáz</a:t>
            </a:r>
          </a:p>
        </p:txBody>
      </p:sp>
      <p:sp>
        <p:nvSpPr>
          <p:cNvPr id="10243" name="Text Box 2"/>
          <p:cNvSpPr txBox="1">
            <a:spLocks noChangeArrowheads="1"/>
          </p:cNvSpPr>
          <p:nvPr/>
        </p:nvSpPr>
        <p:spPr bwMode="auto">
          <a:xfrm>
            <a:off x="503238" y="1260475"/>
            <a:ext cx="9070975" cy="5949950"/>
          </a:xfrm>
          <a:prstGeom prst="rect">
            <a:avLst/>
          </a:prstGeom>
          <a:noFill/>
          <a:ln w="9525">
            <a:noFill/>
            <a:round/>
            <a:headEnd/>
            <a:tailEnd/>
          </a:ln>
        </p:spPr>
        <p:txBody>
          <a:bodyPr lIns="0" tIns="7920" rIns="0" bIns="0"/>
          <a:lstStyle/>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Predstavte si, že si idete kúpiť do obchodu hriankovač</a:t>
            </a:r>
          </a:p>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Obchod musí viesť zoznam svojich produktov, ktoré ponúka, spoločne s ich cenami</a:t>
            </a:r>
          </a:p>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Keď si hriankovač kúpite, obchod musí zaznamenať informáciu, že hriankovač bol predaný, v zozname do záznamu k hriankovaču</a:t>
            </a:r>
          </a:p>
          <a:p>
            <a:pPr marL="430213" indent="-323850">
              <a:spcAft>
                <a:spcPts val="700"/>
              </a:spcAft>
              <a:buSzPct val="45000"/>
              <a:buFont typeface="Wingdings"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sk-SK" altLang="sk-SK" sz="2400">
                <a:solidFill>
                  <a:srgbClr val="000000"/>
                </a:solidFill>
                <a:latin typeface="Bitstream Vera Sans" pitchFamily="16" charset="0"/>
                <a:ea typeface="Microsoft YaHei" charset="-122"/>
              </a:rPr>
              <a:t>Na konci dňa musia byť predajcovia schopní vypočítať sumu zarobených peňazí a prepočítať stav tovaru na sklade</a:t>
            </a:r>
          </a:p>
        </p:txBody>
      </p:sp>
      <p:pic>
        <p:nvPicPr>
          <p:cNvPr id="10244" name="Picture 2" descr="Real-World Store Example"/>
          <p:cNvPicPr>
            <a:picLocks noChangeAspect="1" noChangeArrowheads="1"/>
          </p:cNvPicPr>
          <p:nvPr/>
        </p:nvPicPr>
        <p:blipFill>
          <a:blip r:embed="rId3"/>
          <a:srcRect/>
          <a:stretch>
            <a:fillRect/>
          </a:stretch>
        </p:blipFill>
        <p:spPr bwMode="auto">
          <a:xfrm>
            <a:off x="4826000" y="4779963"/>
            <a:ext cx="4762500" cy="2438400"/>
          </a:xfrm>
          <a:prstGeom prst="rect">
            <a:avLst/>
          </a:prstGeom>
          <a:noFill/>
          <a:ln w="9525">
            <a:solidFill>
              <a:schemeClr val="tx1"/>
            </a:solidFill>
            <a:miter lim="800000"/>
            <a:headEnd/>
            <a:tailEnd/>
          </a:ln>
        </p:spPr>
      </p:pic>
      <p:sp>
        <p:nvSpPr>
          <p:cNvPr id="5" name="TextovéPole 3"/>
          <p:cNvSpPr txBox="1"/>
          <p:nvPr/>
        </p:nvSpPr>
        <p:spPr>
          <a:xfrm>
            <a:off x="360363" y="4779963"/>
            <a:ext cx="4103687" cy="1938337"/>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lgn="ctr"/>
            <a:r>
              <a:rPr lang="sk-SK" sz="2400" b="1">
                <a:solidFill>
                  <a:schemeClr val="tx1"/>
                </a:solidFill>
              </a:rPr>
              <a:t>V databáze môžeme efektívne viesť informácie o tovare v obchode a odpovedať na veľa súvisiacich otázok</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otív Office">
  <a:themeElements>
    <a:clrScheme name="Motív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tív Office">
      <a:majorFont>
        <a:latin typeface="Bitstream Vera Sans"/>
        <a:ea typeface="Bitstream Vera Sans"/>
        <a:cs typeface="Bitstream Vera Sans"/>
      </a:majorFont>
      <a:minorFont>
        <a:latin typeface="Bitstream Vera Sans"/>
        <a:ea typeface="Bitstream Vera Sans"/>
        <a:cs typeface="Bitstream Vera Sans"/>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sk-SK" sz="1800" b="0" i="0" u="none" strike="noStrike" cap="none" normalizeH="0" baseline="0" smtClean="0">
            <a:ln>
              <a:noFill/>
            </a:ln>
            <a:solidFill>
              <a:schemeClr val="bg1"/>
            </a:solidFill>
            <a:effectLst/>
            <a:latin typeface="Arial" panose="020B0604020202020204" pitchFamily="34" charset="0"/>
            <a:cs typeface="DejaVu Sans" panose="020B0603030804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sk-SK" sz="1800" b="0" i="0" u="none" strike="noStrike" cap="none" normalizeH="0" baseline="0" smtClean="0">
            <a:ln>
              <a:noFill/>
            </a:ln>
            <a:solidFill>
              <a:schemeClr val="bg1"/>
            </a:solidFill>
            <a:effectLst/>
            <a:latin typeface="Arial" panose="020B0604020202020204" pitchFamily="34" charset="0"/>
            <a:cs typeface="DejaVu Sans" panose="020B0603030804020204" pitchFamily="34" charset="0"/>
          </a:defRPr>
        </a:defPPr>
      </a:lstStyle>
    </a:lnDef>
  </a:objectDefaults>
  <a:extraClrSchemeLst>
    <a:extraClrScheme>
      <a:clrScheme name="Motív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tív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tív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tív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tív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tív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tív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Motí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1321</TotalTime>
  <Words>916</Words>
  <Application>Microsoft Office PowerPoint</Application>
  <PresentationFormat>Vlastná</PresentationFormat>
  <Paragraphs>126</Paragraphs>
  <Slides>18</Slides>
  <Notes>16</Notes>
  <HiddenSlides>0</HiddenSlides>
  <MMClips>0</MMClips>
  <ScaleCrop>false</ScaleCrop>
  <HeadingPairs>
    <vt:vector size="6" baseType="variant">
      <vt:variant>
        <vt:lpstr>Použité písma</vt:lpstr>
      </vt:variant>
      <vt:variant>
        <vt:i4>8</vt:i4>
      </vt:variant>
      <vt:variant>
        <vt:lpstr>Motív</vt:lpstr>
      </vt:variant>
      <vt:variant>
        <vt:i4>1</vt:i4>
      </vt:variant>
      <vt:variant>
        <vt:lpstr>Nadpisy snímok</vt:lpstr>
      </vt:variant>
      <vt:variant>
        <vt:i4>18</vt:i4>
      </vt:variant>
    </vt:vector>
  </HeadingPairs>
  <TitlesOfParts>
    <vt:vector size="27" baseType="lpstr">
      <vt:lpstr>Arial</vt:lpstr>
      <vt:lpstr>Bitstream Vera Sans</vt:lpstr>
      <vt:lpstr>Times New Roman</vt:lpstr>
      <vt:lpstr>DejaVu Sans</vt:lpstr>
      <vt:lpstr>Calibri Light</vt:lpstr>
      <vt:lpstr>Microsoft YaHei</vt:lpstr>
      <vt:lpstr>Wingdings</vt:lpstr>
      <vt:lpstr>Calibri</vt:lpstr>
      <vt:lpstr>Motív Office</vt:lpstr>
      <vt:lpstr>Použitie počítačov (2)</vt:lpstr>
      <vt:lpstr> Čo je databáza?</vt:lpstr>
      <vt:lpstr> Na čo slúži databáza?</vt:lpstr>
      <vt:lpstr> Údajové modely</vt:lpstr>
      <vt:lpstr> Relačný údajový model</vt:lpstr>
      <vt:lpstr> Relačný údajový model</vt:lpstr>
      <vt:lpstr> Excel ako databáza?</vt:lpstr>
      <vt:lpstr> Databázové systémy</vt:lpstr>
      <vt:lpstr> Využitie databáz</vt:lpstr>
      <vt:lpstr> Dopyt</vt:lpstr>
      <vt:lpstr>Structured Query Language</vt:lpstr>
      <vt:lpstr> MS Access 2007: Začíname</vt:lpstr>
      <vt:lpstr> MS Access 2007: Otvorenie databázy</vt:lpstr>
      <vt:lpstr> MS Access 2007: Prostredie</vt:lpstr>
      <vt:lpstr> MS Access 2007: Súčasti</vt:lpstr>
      <vt:lpstr> Otázky</vt:lpstr>
      <vt:lpstr> Zdroje</vt:lpstr>
      <vt:lpstr>Použitie počítačov (2) Úvod do databáz</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Použitie počítačov v geografii (1)</dc:title>
  <dc:creator>Ľuboš Balážovič</dc:creator>
  <cp:lastModifiedBy>Goga_NTB</cp:lastModifiedBy>
  <cp:revision>72</cp:revision>
  <cp:lastPrinted>1601-01-01T00:00:00Z</cp:lastPrinted>
  <dcterms:created xsi:type="dcterms:W3CDTF">2006-09-24T23:03:39Z</dcterms:created>
  <dcterms:modified xsi:type="dcterms:W3CDTF">2018-04-22T22:50:32Z</dcterms:modified>
</cp:coreProperties>
</file>