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68" r:id="rId3"/>
    <p:sldId id="259" r:id="rId4"/>
    <p:sldId id="261" r:id="rId5"/>
    <p:sldId id="262" r:id="rId6"/>
    <p:sldId id="265" r:id="rId7"/>
    <p:sldId id="266" r:id="rId8"/>
    <p:sldId id="263" r:id="rId9"/>
    <p:sldId id="267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3" autoAdjust="0"/>
    <p:restoredTop sz="91912" autoAdjust="0"/>
  </p:normalViewPr>
  <p:slideViewPr>
    <p:cSldViewPr snapToGrid="0">
      <p:cViewPr varScale="1">
        <p:scale>
          <a:sx n="119" d="100"/>
          <a:sy n="119" d="100"/>
        </p:scale>
        <p:origin x="1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65BA8-DA1B-430A-9369-C26FE6B909A5}" type="datetimeFigureOut">
              <a:rPr lang="sk-SK" smtClean="0"/>
              <a:t>10. 1. 2019</a:t>
            </a:fld>
            <a:endParaRPr lang="sk-SK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744C8-6F41-4585-840E-70369CD10067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61952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Z bodového poľa – strojová interpretácia</a:t>
            </a:r>
          </a:p>
          <a:p>
            <a:r>
              <a:rPr lang="sk-SK" dirty="0"/>
              <a:t>Z panoramatických snímok – vizuálna interpretácia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744C8-6F41-4585-840E-70369CD10067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40533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Výsledkom bude databáza dopravného rizika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D744C8-6F41-4585-840E-70369CD10067}" type="slidenum">
              <a:rPr lang="sk-SK" smtClean="0"/>
              <a:t>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99251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is.usc.edu/blog/self-driving-cars-and-the-role-of-gis-in-future-transportation/" TargetMode="External"/><Relationship Id="rId7" Type="http://schemas.openxmlformats.org/officeDocument/2006/relationships/hyperlink" Target="https://link.springer.com/chapter/10.1007/978-3-319-75677-6_30" TargetMode="External"/><Relationship Id="rId2" Type="http://schemas.openxmlformats.org/officeDocument/2006/relationships/hyperlink" Target="https://gisgeography.com/autonomous-vehicles-gis-self-driving-car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ink.springer.com/chapter/10.1007/978-3-319-62401-3_6" TargetMode="External"/><Relationship Id="rId5" Type="http://schemas.openxmlformats.org/officeDocument/2006/relationships/hyperlink" Target="http://koreascience.or.kr/article/JAKO201512841570975.page" TargetMode="External"/><Relationship Id="rId4" Type="http://schemas.openxmlformats.org/officeDocument/2006/relationships/hyperlink" Target="https://www.researchgate.net/publication/250239696_Mapping_with_an_Autonomous_Ca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20DD4D-12D3-4E8E-8ADA-5E80441E78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Environmentálny monitoring a mapovanie zmien pomocou 3D laserového skenovania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159402F-6BDB-4CD1-B048-91DC45D99ADA}"/>
              </a:ext>
            </a:extLst>
          </p:cNvPr>
          <p:cNvSpPr txBox="1"/>
          <p:nvPr/>
        </p:nvSpPr>
        <p:spPr>
          <a:xfrm>
            <a:off x="2021983" y="3953814"/>
            <a:ext cx="37793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/>
              <a:t>Mgr. Jozef Fábry</a:t>
            </a:r>
          </a:p>
          <a:p>
            <a:r>
              <a:rPr lang="sk-SK" dirty="0"/>
              <a:t>Školiteľ: doc. RNDr. Eva Mičietová, PhD.</a:t>
            </a:r>
          </a:p>
        </p:txBody>
      </p:sp>
    </p:spTree>
    <p:extLst>
      <p:ext uri="{BB962C8B-B14F-4D97-AF65-F5344CB8AC3E}">
        <p14:creationId xmlns:p14="http://schemas.microsoft.com/office/powerpoint/2010/main" val="421650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279C93-CB84-4336-AE78-679EC7F65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literatúra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1B18169-A60B-4255-B930-CA0E72492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22738"/>
            <a:ext cx="9905999" cy="4168463"/>
          </a:xfrm>
        </p:spPr>
        <p:txBody>
          <a:bodyPr>
            <a:normAutofit fontScale="70000" lnSpcReduction="20000"/>
          </a:bodyPr>
          <a:lstStyle/>
          <a:p>
            <a:r>
              <a:rPr lang="sk-SK" dirty="0" err="1"/>
              <a:t>GISGeography</a:t>
            </a:r>
            <a:r>
              <a:rPr lang="sk-SK" dirty="0"/>
              <a:t>. </a:t>
            </a:r>
            <a:r>
              <a:rPr lang="sk-SK" dirty="0" err="1"/>
              <a:t>Anatomy</a:t>
            </a:r>
            <a:r>
              <a:rPr lang="sk-SK" dirty="0"/>
              <a:t> of </a:t>
            </a:r>
            <a:r>
              <a:rPr lang="sk-SK" dirty="0" err="1"/>
              <a:t>Autonomous</a:t>
            </a:r>
            <a:r>
              <a:rPr lang="sk-SK" dirty="0"/>
              <a:t> </a:t>
            </a:r>
            <a:r>
              <a:rPr lang="sk-SK" dirty="0" err="1"/>
              <a:t>Vehicles</a:t>
            </a:r>
            <a:r>
              <a:rPr lang="sk-SK" dirty="0"/>
              <a:t>: </a:t>
            </a:r>
            <a:r>
              <a:rPr lang="sk-SK" dirty="0" err="1"/>
              <a:t>Is</a:t>
            </a:r>
            <a:r>
              <a:rPr lang="sk-SK" dirty="0"/>
              <a:t> GIS </a:t>
            </a:r>
            <a:r>
              <a:rPr lang="sk-SK" dirty="0" err="1"/>
              <a:t>Really</a:t>
            </a:r>
            <a:r>
              <a:rPr lang="sk-SK" dirty="0"/>
              <a:t> </a:t>
            </a:r>
            <a:r>
              <a:rPr lang="sk-SK" dirty="0" err="1"/>
              <a:t>Under</a:t>
            </a:r>
            <a:r>
              <a:rPr lang="sk-SK" dirty="0"/>
              <a:t>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Hood</a:t>
            </a:r>
            <a:r>
              <a:rPr lang="sk-SK" dirty="0"/>
              <a:t> of </a:t>
            </a:r>
            <a:r>
              <a:rPr lang="sk-SK" dirty="0" err="1"/>
              <a:t>Self-Driving</a:t>
            </a:r>
            <a:r>
              <a:rPr lang="sk-SK" dirty="0"/>
              <a:t> </a:t>
            </a:r>
            <a:r>
              <a:rPr lang="sk-SK" dirty="0" err="1"/>
              <a:t>Cars</a:t>
            </a:r>
            <a:r>
              <a:rPr lang="sk-SK" dirty="0"/>
              <a:t>?. 2018. [online]. [cit. 2018-12-20]. Dostupné na: </a:t>
            </a:r>
            <a:r>
              <a:rPr lang="sk-SK" dirty="0">
                <a:hlinkClick r:id="rId2"/>
              </a:rPr>
              <a:t>https://gisgeography.com/autonomous-vehicles-gis-self-driving-cars/</a:t>
            </a:r>
            <a:r>
              <a:rPr lang="sk-SK" dirty="0"/>
              <a:t> </a:t>
            </a:r>
          </a:p>
          <a:p>
            <a:r>
              <a:rPr lang="sk-SK" dirty="0" err="1"/>
              <a:t>USCDornsife</a:t>
            </a:r>
            <a:r>
              <a:rPr lang="sk-SK" dirty="0"/>
              <a:t>. </a:t>
            </a:r>
            <a:r>
              <a:rPr lang="sk-SK" dirty="0" err="1"/>
              <a:t>Self-Driving</a:t>
            </a:r>
            <a:r>
              <a:rPr lang="sk-SK" dirty="0"/>
              <a:t> </a:t>
            </a:r>
            <a:r>
              <a:rPr lang="sk-SK" dirty="0" err="1"/>
              <a:t>Cars</a:t>
            </a:r>
            <a:r>
              <a:rPr lang="sk-SK" dirty="0"/>
              <a:t> and </a:t>
            </a:r>
            <a:r>
              <a:rPr lang="sk-SK" dirty="0" err="1"/>
              <a:t>the</a:t>
            </a:r>
            <a:r>
              <a:rPr lang="sk-SK" dirty="0"/>
              <a:t> Role of GIS in </a:t>
            </a:r>
            <a:r>
              <a:rPr lang="sk-SK" dirty="0" err="1"/>
              <a:t>Transportation‘s</a:t>
            </a:r>
            <a:r>
              <a:rPr lang="sk-SK" dirty="0"/>
              <a:t> </a:t>
            </a:r>
            <a:r>
              <a:rPr lang="sk-SK" dirty="0" err="1"/>
              <a:t>Future</a:t>
            </a:r>
            <a:r>
              <a:rPr lang="sk-SK" dirty="0"/>
              <a:t>. 2018b. [online]. [cit. 2018-12-20]. Dostupné na: </a:t>
            </a:r>
            <a:r>
              <a:rPr lang="sk-SK" dirty="0">
                <a:hlinkClick r:id="rId3"/>
              </a:rPr>
              <a:t>https://gis.usc.edu/blog/self-driving-cars-and-the-role-of-gis-in-future-transportation/</a:t>
            </a:r>
            <a:r>
              <a:rPr lang="sk-SK" dirty="0"/>
              <a:t> </a:t>
            </a:r>
          </a:p>
          <a:p>
            <a:r>
              <a:rPr lang="sk-SK" dirty="0"/>
              <a:t>LAMON. P., et.al. </a:t>
            </a:r>
            <a:r>
              <a:rPr lang="sk-SK" dirty="0" err="1"/>
              <a:t>Mapping</a:t>
            </a:r>
            <a:r>
              <a:rPr lang="sk-SK" dirty="0"/>
              <a:t> </a:t>
            </a:r>
            <a:r>
              <a:rPr lang="sk-SK" dirty="0" err="1"/>
              <a:t>with</a:t>
            </a:r>
            <a:r>
              <a:rPr lang="sk-SK" dirty="0"/>
              <a:t> </a:t>
            </a:r>
            <a:r>
              <a:rPr lang="sk-SK" dirty="0" err="1"/>
              <a:t>an</a:t>
            </a:r>
            <a:r>
              <a:rPr lang="sk-SK" dirty="0"/>
              <a:t> </a:t>
            </a:r>
            <a:r>
              <a:rPr lang="sk-SK" dirty="0" err="1"/>
              <a:t>Antonomous</a:t>
            </a:r>
            <a:r>
              <a:rPr lang="sk-SK" dirty="0"/>
              <a:t> </a:t>
            </a:r>
            <a:r>
              <a:rPr lang="sk-SK" dirty="0" err="1"/>
              <a:t>Car</a:t>
            </a:r>
            <a:r>
              <a:rPr lang="sk-SK" dirty="0"/>
              <a:t>. 2006. [online]. [cit. 2018-12-20]. Dostupné na: </a:t>
            </a:r>
            <a:r>
              <a:rPr lang="sk-SK" dirty="0">
                <a:hlinkClick r:id="rId4"/>
              </a:rPr>
              <a:t>https://www.researchgate.net/publication/250239696_Mapping_with_an_Autonomous_Car</a:t>
            </a:r>
            <a:r>
              <a:rPr lang="sk-SK" dirty="0"/>
              <a:t> </a:t>
            </a:r>
          </a:p>
          <a:p>
            <a:r>
              <a:rPr lang="sk-SK" dirty="0" err="1"/>
              <a:t>Lim</a:t>
            </a:r>
            <a:r>
              <a:rPr lang="sk-SK" dirty="0"/>
              <a:t>. </a:t>
            </a:r>
            <a:r>
              <a:rPr lang="sk-SK" dirty="0" err="1"/>
              <a:t>Kyung-Il</a:t>
            </a:r>
            <a:r>
              <a:rPr lang="sk-SK" dirty="0"/>
              <a:t>., et.al. </a:t>
            </a:r>
            <a:r>
              <a:rPr lang="sk-SK" dirty="0" err="1"/>
              <a:t>Development</a:t>
            </a:r>
            <a:r>
              <a:rPr lang="sk-SK" dirty="0"/>
              <a:t> of </a:t>
            </a:r>
            <a:r>
              <a:rPr lang="sk-SK" dirty="0" err="1"/>
              <a:t>an</a:t>
            </a:r>
            <a:r>
              <a:rPr lang="sk-SK" dirty="0"/>
              <a:t> </a:t>
            </a:r>
            <a:r>
              <a:rPr lang="sk-SK" dirty="0" err="1"/>
              <a:t>Intelligent</a:t>
            </a:r>
            <a:r>
              <a:rPr lang="sk-SK" dirty="0"/>
              <a:t> </a:t>
            </a:r>
            <a:r>
              <a:rPr lang="sk-SK" dirty="0" err="1"/>
              <a:t>Cruise</a:t>
            </a:r>
            <a:r>
              <a:rPr lang="sk-SK" dirty="0"/>
              <a:t> </a:t>
            </a:r>
            <a:r>
              <a:rPr lang="sk-SK" dirty="0" err="1"/>
              <a:t>Control</a:t>
            </a:r>
            <a:r>
              <a:rPr lang="sk-SK" dirty="0"/>
              <a:t> </a:t>
            </a:r>
            <a:r>
              <a:rPr lang="sk-SK" dirty="0" err="1"/>
              <a:t>using</a:t>
            </a:r>
            <a:r>
              <a:rPr lang="sk-SK" dirty="0"/>
              <a:t> </a:t>
            </a:r>
            <a:r>
              <a:rPr lang="sk-SK" dirty="0" err="1"/>
              <a:t>Path</a:t>
            </a:r>
            <a:r>
              <a:rPr lang="sk-SK" dirty="0"/>
              <a:t> </a:t>
            </a:r>
            <a:r>
              <a:rPr lang="sk-SK" dirty="0" err="1"/>
              <a:t>Planning</a:t>
            </a:r>
            <a:r>
              <a:rPr lang="sk-SK" dirty="0"/>
              <a:t> </a:t>
            </a:r>
            <a:r>
              <a:rPr lang="sk-SK" dirty="0" err="1"/>
              <a:t>based</a:t>
            </a:r>
            <a:r>
              <a:rPr lang="sk-SK" dirty="0"/>
              <a:t> on a GIS. 2015. [online]. [cit. 2019-01-9]. Dostupné na: </a:t>
            </a:r>
            <a:r>
              <a:rPr lang="sk-SK" dirty="0">
                <a:hlinkClick r:id="rId5"/>
              </a:rPr>
              <a:t>http://koreascience.or.kr/article/JAKO201512841570975.page</a:t>
            </a:r>
            <a:r>
              <a:rPr lang="sk-SK" dirty="0"/>
              <a:t> </a:t>
            </a:r>
          </a:p>
          <a:p>
            <a:r>
              <a:rPr lang="sk-SK" dirty="0" err="1"/>
              <a:t>Barrile</a:t>
            </a:r>
            <a:r>
              <a:rPr lang="sk-SK" dirty="0"/>
              <a:t>. V., et.al. MMS and GIS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sk-SK" dirty="0" err="1"/>
              <a:t>Self-driving</a:t>
            </a:r>
            <a:r>
              <a:rPr lang="sk-SK" dirty="0"/>
              <a:t> </a:t>
            </a:r>
            <a:r>
              <a:rPr lang="sk-SK" dirty="0" err="1"/>
              <a:t>Car</a:t>
            </a:r>
            <a:r>
              <a:rPr lang="sk-SK" dirty="0"/>
              <a:t> and Road Management. 2017. [online]. [cit. 2019-01-09]. Dostupné na: </a:t>
            </a:r>
            <a:r>
              <a:rPr lang="sk-SK" dirty="0">
                <a:hlinkClick r:id="rId6"/>
              </a:rPr>
              <a:t>https://link.springer.com/chapter/10.1007%2F978-3-319-62401-3_6</a:t>
            </a:r>
            <a:r>
              <a:rPr lang="sk-SK" dirty="0"/>
              <a:t> </a:t>
            </a:r>
          </a:p>
          <a:p>
            <a:r>
              <a:rPr lang="sk-SK" dirty="0" err="1"/>
              <a:t>Barsi</a:t>
            </a:r>
            <a:r>
              <a:rPr lang="sk-SK" dirty="0"/>
              <a:t>. A., et.al. </a:t>
            </a:r>
            <a:r>
              <a:rPr lang="sk-SK" dirty="0" err="1"/>
              <a:t>Creating</a:t>
            </a:r>
            <a:r>
              <a:rPr lang="sk-SK" dirty="0"/>
              <a:t> </a:t>
            </a:r>
            <a:r>
              <a:rPr lang="sk-SK" dirty="0" err="1"/>
              <a:t>OpenCRG</a:t>
            </a:r>
            <a:r>
              <a:rPr lang="sk-SK" dirty="0"/>
              <a:t> Road </a:t>
            </a:r>
            <a:r>
              <a:rPr lang="sk-SK" dirty="0" err="1"/>
              <a:t>Surface</a:t>
            </a:r>
            <a:r>
              <a:rPr lang="sk-SK" dirty="0"/>
              <a:t> Model from </a:t>
            </a:r>
            <a:r>
              <a:rPr lang="sk-SK" dirty="0" err="1"/>
              <a:t>Terrestrial</a:t>
            </a:r>
            <a:r>
              <a:rPr lang="sk-SK" dirty="0"/>
              <a:t> Laser </a:t>
            </a:r>
            <a:r>
              <a:rPr lang="sk-SK" dirty="0" err="1"/>
              <a:t>Scanning</a:t>
            </a:r>
            <a:r>
              <a:rPr lang="sk-SK" dirty="0"/>
              <a:t> </a:t>
            </a:r>
            <a:r>
              <a:rPr lang="sk-SK" dirty="0" err="1"/>
              <a:t>Data</a:t>
            </a:r>
            <a:r>
              <a:rPr lang="sk-SK" dirty="0"/>
              <a:t> </a:t>
            </a:r>
            <a:r>
              <a:rPr lang="sk-SK" dirty="0" err="1"/>
              <a:t>for</a:t>
            </a:r>
            <a:r>
              <a:rPr lang="sk-SK" dirty="0"/>
              <a:t> </a:t>
            </a:r>
            <a:r>
              <a:rPr lang="sk-SK" dirty="0" err="1"/>
              <a:t>Autonomous</a:t>
            </a:r>
            <a:r>
              <a:rPr lang="sk-SK" dirty="0"/>
              <a:t> </a:t>
            </a:r>
            <a:r>
              <a:rPr lang="sk-SK" dirty="0" err="1"/>
              <a:t>Vehicles</a:t>
            </a:r>
            <a:r>
              <a:rPr lang="sk-SK" dirty="0"/>
              <a:t>. 2018. [online]. [cit. 2019-01-09]. Dostupné na: </a:t>
            </a:r>
            <a:r>
              <a:rPr lang="sk-SK" dirty="0">
                <a:hlinkClick r:id="rId7"/>
              </a:rPr>
              <a:t>https://link.springer.com/chapter/10.1007%2F978-3-319-75677-6_30</a:t>
            </a:r>
            <a:r>
              <a:rPr lang="sk-S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6009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3E691E2-6CEA-4E0C-A780-E7FDE2676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336" y="716901"/>
            <a:ext cx="9905999" cy="3541714"/>
          </a:xfrm>
        </p:spPr>
        <p:txBody>
          <a:bodyPr>
            <a:normAutofit fontScale="70000" lnSpcReduction="20000"/>
          </a:bodyPr>
          <a:lstStyle/>
          <a:p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Názov projektu:</a:t>
            </a:r>
          </a:p>
          <a:p>
            <a:pPr lvl="1"/>
            <a:r>
              <a:rPr lang="sk-SK" dirty="0"/>
              <a:t>Strategický výskum v oblasti testovania systémov pre rôzne stupne autonómnej jazdy a ich kompatibilita s cestnou a komunikačnou infraštruktúrou Slovenskej Republiky</a:t>
            </a:r>
          </a:p>
          <a:p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Naša úloha:</a:t>
            </a:r>
          </a:p>
          <a:p>
            <a:pPr lvl="1"/>
            <a:r>
              <a:rPr lang="sk-SK" dirty="0"/>
              <a:t>Sprístupnenie výsledkov mapovania, integrovanej databázy a identifikovateľných aktuálnych dopravných rizík</a:t>
            </a:r>
          </a:p>
          <a:p>
            <a:pPr lvl="1"/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/>
              <a:t>Kľúčové slová: GIS, </a:t>
            </a:r>
            <a:r>
              <a:rPr lang="sk-SK" dirty="0" err="1"/>
              <a:t>lidar</a:t>
            </a:r>
            <a:r>
              <a:rPr lang="sk-SK" dirty="0"/>
              <a:t>, </a:t>
            </a:r>
            <a:r>
              <a:rPr lang="sk-SK" dirty="0" err="1"/>
              <a:t>environmental</a:t>
            </a:r>
            <a:r>
              <a:rPr lang="sk-SK" dirty="0"/>
              <a:t> monitoring, WLC</a:t>
            </a:r>
          </a:p>
        </p:txBody>
      </p:sp>
    </p:spTree>
    <p:extLst>
      <p:ext uri="{BB962C8B-B14F-4D97-AF65-F5344CB8AC3E}">
        <p14:creationId xmlns:p14="http://schemas.microsoft.com/office/powerpoint/2010/main" val="3454885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03B7C5-3B8D-4140-9900-1B77D0766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</p:spPr>
        <p:txBody>
          <a:bodyPr/>
          <a:lstStyle/>
          <a:p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Ciele</a:t>
            </a:r>
          </a:p>
        </p:txBody>
      </p:sp>
      <p:sp>
        <p:nvSpPr>
          <p:cNvPr id="40" name="Zástupný symbol pro obsah 2">
            <a:extLst>
              <a:ext uri="{FF2B5EF4-FFF2-40B4-BE49-F238E27FC236}">
                <a16:creationId xmlns:a16="http://schemas.microsoft.com/office/drawing/2014/main" id="{539BA1D9-2CDC-4E98-A354-B829F08DC2F2}"/>
              </a:ext>
            </a:extLst>
          </p:cNvPr>
          <p:cNvSpPr txBox="1">
            <a:spLocks/>
          </p:cNvSpPr>
          <p:nvPr/>
        </p:nvSpPr>
        <p:spPr>
          <a:xfrm>
            <a:off x="1199366" y="2097088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dirty="0"/>
              <a:t>Mapovanie</a:t>
            </a:r>
          </a:p>
          <a:p>
            <a:pPr lvl="1"/>
            <a:r>
              <a:rPr lang="sk-SK" dirty="0"/>
              <a:t>Pokročilé metódy zberu dát pomocou pozemného 3D skenera a panoramatických snímok</a:t>
            </a:r>
          </a:p>
          <a:p>
            <a:pPr lvl="1"/>
            <a:r>
              <a:rPr lang="sk-SK" dirty="0"/>
              <a:t>Mapovanie environmentálnych faktorov ovplyvňujúcich bezpečnosť premávky</a:t>
            </a:r>
          </a:p>
          <a:p>
            <a:r>
              <a:rPr lang="sk-SK" dirty="0"/>
              <a:t>Tvorba databázy</a:t>
            </a:r>
          </a:p>
          <a:p>
            <a:pPr lvl="1"/>
            <a:r>
              <a:rPr lang="sk-SK" dirty="0"/>
              <a:t>Environmentálne faktory(teplota, vlhkosť, zrážky,...)</a:t>
            </a:r>
          </a:p>
          <a:p>
            <a:pPr lvl="1"/>
            <a:r>
              <a:rPr lang="sk-SK" dirty="0"/>
              <a:t>Iné faktory(výškový model, štruktúrne parametre, povrch a </a:t>
            </a:r>
            <a:r>
              <a:rPr lang="sk-SK"/>
              <a:t>stav vozovky,...)</a:t>
            </a:r>
            <a:endParaRPr lang="sk-SK" dirty="0"/>
          </a:p>
          <a:p>
            <a:r>
              <a:rPr lang="sk-SK" dirty="0"/>
              <a:t>Rozhodovacie úlohy</a:t>
            </a:r>
          </a:p>
          <a:p>
            <a:pPr lvl="1"/>
            <a:r>
              <a:rPr lang="sk-SK" dirty="0"/>
              <a:t>Modelovanie a identifikácia dopravného rizika(šmyk,...)</a:t>
            </a:r>
          </a:p>
        </p:txBody>
      </p:sp>
    </p:spTree>
    <p:extLst>
      <p:ext uri="{BB962C8B-B14F-4D97-AF65-F5344CB8AC3E}">
        <p14:creationId xmlns:p14="http://schemas.microsoft.com/office/powerpoint/2010/main" val="2691075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6E310A-7838-4E8D-A0C5-3CDDA538B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Postup riešenia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A9A237A-A42A-4B55-8B09-B924546A6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Použitý skener</a:t>
            </a:r>
          </a:p>
          <a:p>
            <a:pPr lvl="1"/>
            <a:r>
              <a:rPr lang="sk-SK" dirty="0" err="1"/>
              <a:t>Faro</a:t>
            </a:r>
            <a:r>
              <a:rPr lang="sk-SK" dirty="0"/>
              <a:t> </a:t>
            </a:r>
            <a:r>
              <a:rPr lang="sk-SK" dirty="0" err="1"/>
              <a:t>Focus</a:t>
            </a:r>
            <a:r>
              <a:rPr lang="sk-SK" dirty="0"/>
              <a:t> 360</a:t>
            </a:r>
          </a:p>
          <a:p>
            <a:r>
              <a:rPr lang="sk-SK" dirty="0"/>
              <a:t>Výber úseku cesty kde sa uskutoční viacero meraní</a:t>
            </a:r>
          </a:p>
          <a:p>
            <a:r>
              <a:rPr lang="sk-SK" dirty="0"/>
              <a:t>Po ukončených skenovaniach získame polohovo priradené bodové polia</a:t>
            </a:r>
          </a:p>
          <a:p>
            <a:r>
              <a:rPr lang="sk-SK" dirty="0"/>
              <a:t>Bodové polia integrujeme do jedného údajového modelu</a:t>
            </a:r>
          </a:p>
        </p:txBody>
      </p:sp>
    </p:spTree>
    <p:extLst>
      <p:ext uri="{BB962C8B-B14F-4D97-AF65-F5344CB8AC3E}">
        <p14:creationId xmlns:p14="http://schemas.microsoft.com/office/powerpoint/2010/main" val="2202083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6E310A-7838-4E8D-A0C5-3CDDA538B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Postup riešenia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A9A237A-A42A-4B55-8B09-B924546A6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Z integrovaného modelu odvodíme výškový model, štruktúrne parametre,...</a:t>
            </a:r>
          </a:p>
          <a:p>
            <a:r>
              <a:rPr lang="sk-SK" dirty="0"/>
              <a:t>Z panoramatických snímok určíme polohu dopravných značiek, obmedzení,...</a:t>
            </a:r>
          </a:p>
          <a:p>
            <a:r>
              <a:rPr lang="sk-SK" dirty="0"/>
              <a:t>Pomocou rozhodovacích úloh budeme identifikovať dopravné riziká</a:t>
            </a:r>
          </a:p>
          <a:p>
            <a:pPr lvl="1"/>
            <a:r>
              <a:rPr lang="sk-SK" dirty="0"/>
              <a:t>Vlhkosť + sklon + teplota + rýchlosť = náchylnosť na šmyk</a:t>
            </a:r>
          </a:p>
          <a:p>
            <a:pPr lvl="1"/>
            <a:r>
              <a:rPr lang="sk-SK" dirty="0"/>
              <a:t>Zlá viditeľnosť + rýchlosť + vlhkosť + teplota = pravdepodobnosť nehody</a:t>
            </a:r>
          </a:p>
        </p:txBody>
      </p:sp>
    </p:spTree>
    <p:extLst>
      <p:ext uri="{BB962C8B-B14F-4D97-AF65-F5344CB8AC3E}">
        <p14:creationId xmlns:p14="http://schemas.microsoft.com/office/powerpoint/2010/main" val="2766412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9C6154-BD62-4025-8043-4CC2722A8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Postup riešenia – rozhodovacia úloha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A2BA512-2D92-477F-A441-BC7B1A095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Rozhodnutie</a:t>
            </a:r>
          </a:p>
          <a:p>
            <a:r>
              <a:rPr lang="sk-SK" dirty="0"/>
              <a:t>Kritérium</a:t>
            </a:r>
          </a:p>
          <a:p>
            <a:pPr lvl="1"/>
            <a:r>
              <a:rPr lang="sk-SK" dirty="0"/>
              <a:t>Faktor</a:t>
            </a:r>
          </a:p>
          <a:p>
            <a:pPr lvl="2"/>
            <a:r>
              <a:rPr lang="sk-SK" dirty="0"/>
              <a:t>Zväčšuje alebo zmenšuje vhodnosť určitej alternatívy</a:t>
            </a:r>
          </a:p>
          <a:p>
            <a:pPr lvl="1"/>
            <a:r>
              <a:rPr lang="sk-SK" dirty="0"/>
              <a:t>Obmedzenie</a:t>
            </a:r>
          </a:p>
          <a:p>
            <a:pPr lvl="2"/>
            <a:r>
              <a:rPr lang="sk-SK" dirty="0"/>
              <a:t>Limity faktorov</a:t>
            </a:r>
          </a:p>
        </p:txBody>
      </p:sp>
    </p:spTree>
    <p:extLst>
      <p:ext uri="{BB962C8B-B14F-4D97-AF65-F5344CB8AC3E}">
        <p14:creationId xmlns:p14="http://schemas.microsoft.com/office/powerpoint/2010/main" val="2567494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9C6154-BD62-4025-8043-4CC2722A8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Postup riešenia – rozhodovacia úloha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A2BA512-2D92-477F-A441-BC7B1A095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Vážená lineárna kombinácia (WLC)</a:t>
            </a:r>
          </a:p>
          <a:p>
            <a:pPr lvl="1"/>
            <a:r>
              <a:rPr lang="sk-SK" dirty="0"/>
              <a:t>Stanovenie </a:t>
            </a:r>
            <a:r>
              <a:rPr lang="sk-SK" dirty="0" err="1"/>
              <a:t>kritérii</a:t>
            </a:r>
            <a:endParaRPr lang="sk-SK" dirty="0"/>
          </a:p>
          <a:p>
            <a:pPr lvl="2"/>
            <a:r>
              <a:rPr lang="sk-SK" dirty="0"/>
              <a:t>Napr. sklon, teplota, ...</a:t>
            </a:r>
          </a:p>
          <a:p>
            <a:pPr lvl="1"/>
            <a:r>
              <a:rPr lang="sk-SK" dirty="0"/>
              <a:t>Faktory štandardizujeme metódou </a:t>
            </a:r>
            <a:r>
              <a:rPr lang="sk-SK" i="1" dirty="0" err="1"/>
              <a:t>fuzzy</a:t>
            </a:r>
            <a:endParaRPr lang="sk-SK" i="1" dirty="0"/>
          </a:p>
          <a:p>
            <a:pPr lvl="2"/>
            <a:r>
              <a:rPr lang="sk-SK" dirty="0" err="1"/>
              <a:t>Reklasifikujeme</a:t>
            </a:r>
            <a:r>
              <a:rPr lang="sk-SK" dirty="0"/>
              <a:t> raster na hodnoty 0-255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AE1069F-8A3D-48DB-A6C2-B5B8B31356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4028" y="2097088"/>
            <a:ext cx="5497972" cy="2502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869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12ACCB-0F7F-4952-8925-0594664C9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Výsledky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81F6839-736E-4472-A39F-CCED6E99C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Databázový údajový model cestnej siete doplnený o výsledky z rozhodovacích úloh</a:t>
            </a:r>
          </a:p>
          <a:p>
            <a:r>
              <a:rPr lang="sk-SK" dirty="0"/>
              <a:t>Model bude vstupovať do optimalizácie rozhodovania autonómnych áut</a:t>
            </a:r>
          </a:p>
        </p:txBody>
      </p:sp>
    </p:spTree>
    <p:extLst>
      <p:ext uri="{BB962C8B-B14F-4D97-AF65-F5344CB8AC3E}">
        <p14:creationId xmlns:p14="http://schemas.microsoft.com/office/powerpoint/2010/main" val="1662536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E00AB06-78BA-4FEB-9A41-7AFEB22B2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Originalita a prínos</a:t>
            </a:r>
          </a:p>
          <a:p>
            <a:pPr lvl="1"/>
            <a:r>
              <a:rPr lang="sk-SK" dirty="0"/>
              <a:t>Databázový údajový model, ktorý obsahuje environmentálne faktory ovplyvňujúce premávku</a:t>
            </a:r>
          </a:p>
          <a:p>
            <a:pPr lvl="1"/>
            <a:r>
              <a:rPr lang="sk-SK" dirty="0"/>
              <a:t>Modelovanie dopravného rizika na základe environmentálnych faktorov</a:t>
            </a:r>
          </a:p>
          <a:p>
            <a:pPr lvl="1"/>
            <a:r>
              <a:rPr lang="sk-SK" dirty="0"/>
              <a:t>Rozšírenie cestnej databázy o dosiahnuté výsledky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B24200EB-F1C2-46CD-A4B1-0F5C02733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</p:spPr>
        <p:txBody>
          <a:bodyPr/>
          <a:lstStyle/>
          <a:p>
            <a:r>
              <a:rPr lang="sk-SK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Výsledky</a:t>
            </a:r>
          </a:p>
        </p:txBody>
      </p:sp>
    </p:spTree>
    <p:extLst>
      <p:ext uri="{BB962C8B-B14F-4D97-AF65-F5344CB8AC3E}">
        <p14:creationId xmlns:p14="http://schemas.microsoft.com/office/powerpoint/2010/main" val="3176773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TM04033919[[fn=Obvod]]</Template>
  <TotalTime>880</TotalTime>
  <Words>583</Words>
  <Application>Microsoft Office PowerPoint</Application>
  <PresentationFormat>Širokoúhlá obrazovka</PresentationFormat>
  <Paragraphs>66</Paragraphs>
  <Slides>10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Tw Cen MT</vt:lpstr>
      <vt:lpstr>Obvod</vt:lpstr>
      <vt:lpstr>Environmentálny monitoring a mapovanie zmien pomocou 3D laserového skenovania</vt:lpstr>
      <vt:lpstr>Prezentace aplikace PowerPoint</vt:lpstr>
      <vt:lpstr>Ciele</vt:lpstr>
      <vt:lpstr>Postup riešenia</vt:lpstr>
      <vt:lpstr>Postup riešenia</vt:lpstr>
      <vt:lpstr>Postup riešenia – rozhodovacia úloha</vt:lpstr>
      <vt:lpstr>Postup riešenia – rozhodovacia úloha</vt:lpstr>
      <vt:lpstr>Výsledky</vt:lpstr>
      <vt:lpstr>Výsledky</vt:lpstr>
      <vt:lpstr>literatúra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Environmentálny monitoring a mapovanie zmien pomocou 3D laserového skenovania</dc:title>
  <dc:creator>Fábry Jozef</dc:creator>
  <cp:lastModifiedBy>Fábry Jozef</cp:lastModifiedBy>
  <cp:revision>50</cp:revision>
  <dcterms:created xsi:type="dcterms:W3CDTF">2018-12-20T08:51:57Z</dcterms:created>
  <dcterms:modified xsi:type="dcterms:W3CDTF">2019-01-10T07:49:58Z</dcterms:modified>
</cp:coreProperties>
</file>